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7" r:id="rId1"/>
  </p:sldMasterIdLst>
  <p:notesMasterIdLst>
    <p:notesMasterId r:id="rId16"/>
  </p:notesMasterIdLst>
  <p:sldIdLst>
    <p:sldId id="256" r:id="rId2"/>
    <p:sldId id="257" r:id="rId3"/>
    <p:sldId id="258" r:id="rId4"/>
    <p:sldId id="262" r:id="rId5"/>
    <p:sldId id="259" r:id="rId6"/>
    <p:sldId id="260" r:id="rId7"/>
    <p:sldId id="263" r:id="rId8"/>
    <p:sldId id="261" r:id="rId9"/>
    <p:sldId id="264" r:id="rId10"/>
    <p:sldId id="265" r:id="rId11"/>
    <p:sldId id="266" r:id="rId12"/>
    <p:sldId id="267" r:id="rId13"/>
    <p:sldId id="268" r:id="rId14"/>
    <p:sldId id="269" r:id="rId15"/>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159"/>
      <c:rotY val="20"/>
      <c:depthPercent val="100"/>
      <c:rAngAx val="1"/>
    </c:view3D>
    <c:floor>
      <c:thickness val="0"/>
    </c:floor>
    <c:sideWall>
      <c:thickness val="0"/>
    </c:sideWall>
    <c:backWall>
      <c:thickness val="0"/>
    </c:backWall>
    <c:plotArea>
      <c:layout>
        <c:manualLayout>
          <c:layoutTarget val="inner"/>
          <c:xMode val="edge"/>
          <c:yMode val="edge"/>
          <c:x val="0.15129050150116286"/>
          <c:y val="4.9230310822219417E-2"/>
          <c:w val="0.665413002928952"/>
          <c:h val="0.76043569185947057"/>
        </c:manualLayout>
      </c:layout>
      <c:bar3DChart>
        <c:barDir val="bar"/>
        <c:grouping val="clustered"/>
        <c:varyColors val="0"/>
        <c:ser>
          <c:idx val="0"/>
          <c:order val="0"/>
          <c:tx>
            <c:strRef>
              <c:f>Sheet1!$A$2</c:f>
              <c:strCache>
                <c:ptCount val="1"/>
                <c:pt idx="0">
                  <c:v>Νότια</c:v>
                </c:pt>
              </c:strCache>
            </c:strRef>
          </c:tx>
          <c:invertIfNegative val="0"/>
          <c:cat>
            <c:strRef>
              <c:f>Sheet1!$B$1:$E$1</c:f>
              <c:strCache>
                <c:ptCount val="4"/>
                <c:pt idx="0">
                  <c:v>SOFTWARE PACKAGES</c:v>
                </c:pt>
                <c:pt idx="1">
                  <c:v>WEB DESIGN</c:v>
                </c:pt>
                <c:pt idx="2">
                  <c:v>MOBILE APPS</c:v>
                </c:pt>
                <c:pt idx="3">
                  <c:v>DIGITAL ARCHIVING</c:v>
                </c:pt>
              </c:strCache>
            </c:strRef>
          </c:cat>
          <c:val>
            <c:numRef>
              <c:f>Sheet1!$B$2:$E$2</c:f>
              <c:numCache>
                <c:formatCode>General</c:formatCode>
                <c:ptCount val="4"/>
                <c:pt idx="0">
                  <c:v>20.399999999999999</c:v>
                </c:pt>
                <c:pt idx="1">
                  <c:v>27.4</c:v>
                </c:pt>
                <c:pt idx="2">
                  <c:v>90</c:v>
                </c:pt>
                <c:pt idx="3">
                  <c:v>20.399999999999999</c:v>
                </c:pt>
              </c:numCache>
            </c:numRef>
          </c:val>
          <c:extLst>
            <c:ext xmlns:c16="http://schemas.microsoft.com/office/drawing/2014/chart" uri="{C3380CC4-5D6E-409C-BE32-E72D297353CC}">
              <c16:uniqueId val="{00000000-5447-4A08-A499-0F6345D51E21}"/>
            </c:ext>
          </c:extLst>
        </c:ser>
        <c:ser>
          <c:idx val="1"/>
          <c:order val="1"/>
          <c:tx>
            <c:strRef>
              <c:f>Sheet1!$A$3</c:f>
              <c:strCache>
                <c:ptCount val="1"/>
                <c:pt idx="0">
                  <c:v>Κεντρικά</c:v>
                </c:pt>
              </c:strCache>
            </c:strRef>
          </c:tx>
          <c:invertIfNegative val="0"/>
          <c:cat>
            <c:strRef>
              <c:f>Sheet1!$B$1:$E$1</c:f>
              <c:strCache>
                <c:ptCount val="4"/>
                <c:pt idx="0">
                  <c:v>SOFTWARE PACKAGES</c:v>
                </c:pt>
                <c:pt idx="1">
                  <c:v>WEB DESIGN</c:v>
                </c:pt>
                <c:pt idx="2">
                  <c:v>MOBILE APPS</c:v>
                </c:pt>
                <c:pt idx="3">
                  <c:v>DIGITAL ARCHIVING</c:v>
                </c:pt>
              </c:strCache>
            </c:strRef>
          </c:cat>
          <c:val>
            <c:numRef>
              <c:f>Sheet1!$B$3:$E$3</c:f>
              <c:numCache>
                <c:formatCode>General</c:formatCode>
                <c:ptCount val="4"/>
                <c:pt idx="0">
                  <c:v>30.6</c:v>
                </c:pt>
                <c:pt idx="1">
                  <c:v>38.6</c:v>
                </c:pt>
                <c:pt idx="2">
                  <c:v>34.6</c:v>
                </c:pt>
                <c:pt idx="3">
                  <c:v>31.6</c:v>
                </c:pt>
              </c:numCache>
            </c:numRef>
          </c:val>
          <c:extLst>
            <c:ext xmlns:c16="http://schemas.microsoft.com/office/drawing/2014/chart" uri="{C3380CC4-5D6E-409C-BE32-E72D297353CC}">
              <c16:uniqueId val="{00000001-5447-4A08-A499-0F6345D51E21}"/>
            </c:ext>
          </c:extLst>
        </c:ser>
        <c:ser>
          <c:idx val="2"/>
          <c:order val="2"/>
          <c:tx>
            <c:strRef>
              <c:f>Sheet1!$A$4</c:f>
              <c:strCache>
                <c:ptCount val="1"/>
                <c:pt idx="0">
                  <c:v>Βόρεια</c:v>
                </c:pt>
              </c:strCache>
            </c:strRef>
          </c:tx>
          <c:invertIfNegative val="0"/>
          <c:cat>
            <c:strRef>
              <c:f>Sheet1!$B$1:$E$1</c:f>
              <c:strCache>
                <c:ptCount val="4"/>
                <c:pt idx="0">
                  <c:v>SOFTWARE PACKAGES</c:v>
                </c:pt>
                <c:pt idx="1">
                  <c:v>WEB DESIGN</c:v>
                </c:pt>
                <c:pt idx="2">
                  <c:v>MOBILE APPS</c:v>
                </c:pt>
                <c:pt idx="3">
                  <c:v>DIGITAL ARCHIVING</c:v>
                </c:pt>
              </c:strCache>
            </c:strRef>
          </c:cat>
          <c:val>
            <c:numRef>
              <c:f>Sheet1!$B$4:$E$4</c:f>
              <c:numCache>
                <c:formatCode>General</c:formatCode>
                <c:ptCount val="4"/>
                <c:pt idx="0">
                  <c:v>45.9</c:v>
                </c:pt>
                <c:pt idx="1">
                  <c:v>46.9</c:v>
                </c:pt>
                <c:pt idx="2">
                  <c:v>45</c:v>
                </c:pt>
                <c:pt idx="3">
                  <c:v>43.9</c:v>
                </c:pt>
              </c:numCache>
            </c:numRef>
          </c:val>
          <c:extLst>
            <c:ext xmlns:c16="http://schemas.microsoft.com/office/drawing/2014/chart" uri="{C3380CC4-5D6E-409C-BE32-E72D297353CC}">
              <c16:uniqueId val="{00000002-5447-4A08-A499-0F6345D51E21}"/>
            </c:ext>
          </c:extLst>
        </c:ser>
        <c:dLbls>
          <c:showLegendKey val="0"/>
          <c:showVal val="0"/>
          <c:showCatName val="0"/>
          <c:showSerName val="0"/>
          <c:showPercent val="0"/>
          <c:showBubbleSize val="0"/>
        </c:dLbls>
        <c:gapWidth val="150"/>
        <c:gapDepth val="0"/>
        <c:shape val="box"/>
        <c:axId val="60286128"/>
        <c:axId val="132140592"/>
        <c:axId val="0"/>
      </c:bar3DChart>
      <c:catAx>
        <c:axId val="60286128"/>
        <c:scaling>
          <c:orientation val="minMax"/>
        </c:scaling>
        <c:delete val="0"/>
        <c:axPos val="l"/>
        <c:numFmt formatCode="General" sourceLinked="1"/>
        <c:majorTickMark val="out"/>
        <c:minorTickMark val="none"/>
        <c:tickLblPos val="high"/>
        <c:txPr>
          <a:bodyPr rot="0" vert="horz"/>
          <a:lstStyle/>
          <a:p>
            <a:pPr>
              <a:defRPr/>
            </a:pPr>
            <a:endParaRPr lang="el-GR"/>
          </a:p>
        </c:txPr>
        <c:crossAx val="132140592"/>
        <c:crosses val="autoZero"/>
        <c:auto val="1"/>
        <c:lblAlgn val="ctr"/>
        <c:lblOffset val="0"/>
        <c:tickLblSkip val="1"/>
        <c:tickMarkSkip val="1"/>
        <c:noMultiLvlLbl val="0"/>
      </c:catAx>
      <c:valAx>
        <c:axId val="132140592"/>
        <c:scaling>
          <c:orientation val="minMax"/>
        </c:scaling>
        <c:delete val="0"/>
        <c:axPos val="b"/>
        <c:majorGridlines/>
        <c:numFmt formatCode="General" sourceLinked="1"/>
        <c:majorTickMark val="out"/>
        <c:minorTickMark val="none"/>
        <c:tickLblPos val="nextTo"/>
        <c:txPr>
          <a:bodyPr rot="0" vert="horz"/>
          <a:lstStyle/>
          <a:p>
            <a:pPr>
              <a:defRPr/>
            </a:pPr>
            <a:endParaRPr lang="el-GR"/>
          </a:p>
        </c:txPr>
        <c:crossAx val="60286128"/>
        <c:crosses val="autoZero"/>
        <c:crossBetween val="between"/>
      </c:valAx>
    </c:plotArea>
    <c:legend>
      <c:legendPos val="l"/>
      <c:overlay val="0"/>
    </c:legend>
    <c:plotVisOnly val="1"/>
    <c:dispBlanksAs val="gap"/>
    <c:showDLblsOverMax val="0"/>
  </c:chart>
  <c:txPr>
    <a:bodyPr/>
    <a:lstStyle/>
    <a:p>
      <a:pPr>
        <a:defRPr sz="1800"/>
      </a:pPr>
      <a:endParaRPr lang="el-GR"/>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C557D6-FCCD-4906-8E91-4D8AA7301D9E}" type="doc">
      <dgm:prSet loTypeId="urn:microsoft.com/office/officeart/2005/8/layout/orgChart1" loCatId="hierarchy" qsTypeId="urn:microsoft.com/office/officeart/2005/8/quickstyle/simple1" qsCatId="simple" csTypeId="urn:microsoft.com/office/officeart/2005/8/colors/accent1_2" csCatId="accent1"/>
      <dgm:spPr/>
    </dgm:pt>
    <dgm:pt modelId="{9DB45FFC-1B78-44C3-BCAA-99D3665E424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a:ln>
              <a:noFill/>
            </a:ln>
            <a:solidFill>
              <a:schemeClr val="tx1"/>
            </a:solidFill>
            <a:effectLst/>
            <a:latin typeface="Verdana" pitchFamily="34" charset="0"/>
          </a:endParaRPr>
        </a:p>
      </dgm:t>
    </dgm:pt>
    <dgm:pt modelId="{0AC74CC4-2C37-4F7C-B4D8-3A2564D432B7}" type="parTrans" cxnId="{46CC9D37-A250-42CE-B266-01C42324D247}">
      <dgm:prSet/>
      <dgm:spPr/>
      <dgm:t>
        <a:bodyPr/>
        <a:lstStyle/>
        <a:p>
          <a:endParaRPr lang="el-GR"/>
        </a:p>
      </dgm:t>
    </dgm:pt>
    <dgm:pt modelId="{3CECA29C-FEE8-4D64-AD33-CC9DC1B17E7C}" type="sibTrans" cxnId="{46CC9D37-A250-42CE-B266-01C42324D247}">
      <dgm:prSet/>
      <dgm:spPr/>
      <dgm:t>
        <a:bodyPr/>
        <a:lstStyle/>
        <a:p>
          <a:endParaRPr lang="el-GR"/>
        </a:p>
      </dgm:t>
    </dgm:pt>
    <dgm:pt modelId="{CABFC3C3-99F4-4A11-A9D6-A02006061B5E}" type="asst">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a:ln>
              <a:noFill/>
            </a:ln>
            <a:solidFill>
              <a:schemeClr val="tx1"/>
            </a:solidFill>
            <a:effectLst/>
            <a:latin typeface="Verdana" pitchFamily="34" charset="0"/>
          </a:endParaRPr>
        </a:p>
      </dgm:t>
    </dgm:pt>
    <dgm:pt modelId="{B19123B0-946A-4AAA-9415-BBF384CADFBA}" type="parTrans" cxnId="{EF0C84E9-3EAE-4424-8835-26A01EA8CD8C}">
      <dgm:prSet/>
      <dgm:spPr/>
      <dgm:t>
        <a:bodyPr/>
        <a:lstStyle/>
        <a:p>
          <a:endParaRPr lang="el-GR"/>
        </a:p>
      </dgm:t>
    </dgm:pt>
    <dgm:pt modelId="{BF308D92-20CF-4339-AB7F-37D2BAFBCAEF}" type="sibTrans" cxnId="{EF0C84E9-3EAE-4424-8835-26A01EA8CD8C}">
      <dgm:prSet/>
      <dgm:spPr/>
      <dgm:t>
        <a:bodyPr/>
        <a:lstStyle/>
        <a:p>
          <a:endParaRPr lang="el-GR"/>
        </a:p>
      </dgm:t>
    </dgm:pt>
    <dgm:pt modelId="{619917BA-0B15-4399-AFCE-D5C3282DA7F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a:ln>
              <a:noFill/>
            </a:ln>
            <a:solidFill>
              <a:schemeClr val="tx1"/>
            </a:solidFill>
            <a:effectLst/>
            <a:latin typeface="Verdana" pitchFamily="34" charset="0"/>
          </a:endParaRPr>
        </a:p>
      </dgm:t>
    </dgm:pt>
    <dgm:pt modelId="{B0B0D9EF-AD0E-4B47-A922-2D566488B3E7}" type="parTrans" cxnId="{F4E0086D-877F-447F-AC46-F1161C79BD63}">
      <dgm:prSet/>
      <dgm:spPr/>
      <dgm:t>
        <a:bodyPr/>
        <a:lstStyle/>
        <a:p>
          <a:endParaRPr lang="el-GR"/>
        </a:p>
      </dgm:t>
    </dgm:pt>
    <dgm:pt modelId="{248898CF-115A-4469-8905-A901F01316FE}" type="sibTrans" cxnId="{F4E0086D-877F-447F-AC46-F1161C79BD63}">
      <dgm:prSet/>
      <dgm:spPr/>
      <dgm:t>
        <a:bodyPr/>
        <a:lstStyle/>
        <a:p>
          <a:endParaRPr lang="el-GR"/>
        </a:p>
      </dgm:t>
    </dgm:pt>
    <dgm:pt modelId="{4C20A221-A572-4359-B530-56AD49CF17F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a:ln>
              <a:noFill/>
            </a:ln>
            <a:solidFill>
              <a:schemeClr val="tx1"/>
            </a:solidFill>
            <a:effectLst/>
            <a:latin typeface="Verdana" pitchFamily="34" charset="0"/>
          </a:endParaRPr>
        </a:p>
      </dgm:t>
    </dgm:pt>
    <dgm:pt modelId="{74F98EA7-F341-4D2A-9807-01C664003850}" type="parTrans" cxnId="{6D81AC81-AEFC-47D7-AD85-C6B769A7A387}">
      <dgm:prSet/>
      <dgm:spPr/>
      <dgm:t>
        <a:bodyPr/>
        <a:lstStyle/>
        <a:p>
          <a:endParaRPr lang="el-GR"/>
        </a:p>
      </dgm:t>
    </dgm:pt>
    <dgm:pt modelId="{E1B8CB7D-B56C-4512-9FD2-4C93F4F26E2C}" type="sibTrans" cxnId="{6D81AC81-AEFC-47D7-AD85-C6B769A7A387}">
      <dgm:prSet/>
      <dgm:spPr/>
      <dgm:t>
        <a:bodyPr/>
        <a:lstStyle/>
        <a:p>
          <a:endParaRPr lang="el-GR"/>
        </a:p>
      </dgm:t>
    </dgm:pt>
    <dgm:pt modelId="{B4691AE9-35BE-4917-BCA2-FD7BD4E9B2E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a:ln>
              <a:noFill/>
            </a:ln>
            <a:solidFill>
              <a:schemeClr val="tx1"/>
            </a:solidFill>
            <a:effectLst/>
            <a:latin typeface="Verdana" pitchFamily="34" charset="0"/>
          </a:endParaRPr>
        </a:p>
      </dgm:t>
    </dgm:pt>
    <dgm:pt modelId="{1C4E3B4D-4B5D-49C4-99E7-39CB6698EEA0}" type="parTrans" cxnId="{1FF28B26-2093-4C46-A213-4C99617A4EAB}">
      <dgm:prSet/>
      <dgm:spPr/>
      <dgm:t>
        <a:bodyPr/>
        <a:lstStyle/>
        <a:p>
          <a:endParaRPr lang="el-GR"/>
        </a:p>
      </dgm:t>
    </dgm:pt>
    <dgm:pt modelId="{3836B1C0-E89B-4659-9322-179FE4069AC6}" type="sibTrans" cxnId="{1FF28B26-2093-4C46-A213-4C99617A4EAB}">
      <dgm:prSet/>
      <dgm:spPr/>
      <dgm:t>
        <a:bodyPr/>
        <a:lstStyle/>
        <a:p>
          <a:endParaRPr lang="el-GR"/>
        </a:p>
      </dgm:t>
    </dgm:pt>
    <dgm:pt modelId="{D5519D28-1698-4E60-B1BE-207E53D6DBA5}" type="pres">
      <dgm:prSet presAssocID="{D7C557D6-FCCD-4906-8E91-4D8AA7301D9E}" presName="hierChild1" presStyleCnt="0">
        <dgm:presLayoutVars>
          <dgm:orgChart val="1"/>
          <dgm:chPref val="1"/>
          <dgm:dir/>
          <dgm:animOne val="branch"/>
          <dgm:animLvl val="lvl"/>
          <dgm:resizeHandles/>
        </dgm:presLayoutVars>
      </dgm:prSet>
      <dgm:spPr/>
    </dgm:pt>
    <dgm:pt modelId="{49BDC125-61B1-4585-B1B5-E5CCC455007E}" type="pres">
      <dgm:prSet presAssocID="{9DB45FFC-1B78-44C3-BCAA-99D3665E4246}" presName="hierRoot1" presStyleCnt="0">
        <dgm:presLayoutVars>
          <dgm:hierBranch/>
        </dgm:presLayoutVars>
      </dgm:prSet>
      <dgm:spPr/>
    </dgm:pt>
    <dgm:pt modelId="{84206080-0E5F-49D6-BCB6-687C0BD6A5EF}" type="pres">
      <dgm:prSet presAssocID="{9DB45FFC-1B78-44C3-BCAA-99D3665E4246}" presName="rootComposite1" presStyleCnt="0"/>
      <dgm:spPr/>
    </dgm:pt>
    <dgm:pt modelId="{C32CAD58-B16C-4289-A226-C38E2A9608C8}" type="pres">
      <dgm:prSet presAssocID="{9DB45FFC-1B78-44C3-BCAA-99D3665E4246}" presName="rootText1" presStyleLbl="node0" presStyleIdx="0" presStyleCnt="1">
        <dgm:presLayoutVars>
          <dgm:chPref val="3"/>
        </dgm:presLayoutVars>
      </dgm:prSet>
      <dgm:spPr>
        <a:prstGeom prst="roundRect">
          <a:avLst/>
        </a:prstGeom>
      </dgm:spPr>
    </dgm:pt>
    <dgm:pt modelId="{284E0C38-063C-4C08-B3A3-4E5FCAD18F05}" type="pres">
      <dgm:prSet presAssocID="{9DB45FFC-1B78-44C3-BCAA-99D3665E4246}" presName="rootConnector1" presStyleLbl="node1" presStyleIdx="0" presStyleCnt="0"/>
      <dgm:spPr/>
    </dgm:pt>
    <dgm:pt modelId="{00A2721D-3F02-4B78-96C7-F5F9C5A6E7AC}" type="pres">
      <dgm:prSet presAssocID="{9DB45FFC-1B78-44C3-BCAA-99D3665E4246}" presName="hierChild2" presStyleCnt="0"/>
      <dgm:spPr/>
    </dgm:pt>
    <dgm:pt modelId="{158DA323-FBFD-468B-A046-EB7CC0FCBB9E}" type="pres">
      <dgm:prSet presAssocID="{B0B0D9EF-AD0E-4B47-A922-2D566488B3E7}" presName="Name35" presStyleLbl="parChTrans1D2" presStyleIdx="0" presStyleCnt="4"/>
      <dgm:spPr/>
    </dgm:pt>
    <dgm:pt modelId="{8E8B186F-4F8C-48BF-A071-28EC3207E8EA}" type="pres">
      <dgm:prSet presAssocID="{619917BA-0B15-4399-AFCE-D5C3282DA7F5}" presName="hierRoot2" presStyleCnt="0">
        <dgm:presLayoutVars>
          <dgm:hierBranch/>
        </dgm:presLayoutVars>
      </dgm:prSet>
      <dgm:spPr/>
    </dgm:pt>
    <dgm:pt modelId="{192AF890-886F-4A93-ABCC-DCF59FBDFA02}" type="pres">
      <dgm:prSet presAssocID="{619917BA-0B15-4399-AFCE-D5C3282DA7F5}" presName="rootComposite" presStyleCnt="0"/>
      <dgm:spPr/>
    </dgm:pt>
    <dgm:pt modelId="{A32B2825-E869-479E-87ED-C6990F872488}" type="pres">
      <dgm:prSet presAssocID="{619917BA-0B15-4399-AFCE-D5C3282DA7F5}" presName="rootText" presStyleLbl="node2" presStyleIdx="0" presStyleCnt="3">
        <dgm:presLayoutVars>
          <dgm:chPref val="3"/>
        </dgm:presLayoutVars>
      </dgm:prSet>
      <dgm:spPr>
        <a:prstGeom prst="roundRect">
          <a:avLst/>
        </a:prstGeom>
      </dgm:spPr>
    </dgm:pt>
    <dgm:pt modelId="{25DFA5FA-7401-4B16-A800-EFA530DC6A9B}" type="pres">
      <dgm:prSet presAssocID="{619917BA-0B15-4399-AFCE-D5C3282DA7F5}" presName="rootConnector" presStyleLbl="node2" presStyleIdx="0" presStyleCnt="3"/>
      <dgm:spPr/>
    </dgm:pt>
    <dgm:pt modelId="{323A7D4E-52BB-4F15-BEB8-B42D82EB3F3C}" type="pres">
      <dgm:prSet presAssocID="{619917BA-0B15-4399-AFCE-D5C3282DA7F5}" presName="hierChild4" presStyleCnt="0"/>
      <dgm:spPr/>
    </dgm:pt>
    <dgm:pt modelId="{6AA6627F-874C-4492-8F07-E3D23087B582}" type="pres">
      <dgm:prSet presAssocID="{619917BA-0B15-4399-AFCE-D5C3282DA7F5}" presName="hierChild5" presStyleCnt="0"/>
      <dgm:spPr/>
    </dgm:pt>
    <dgm:pt modelId="{F7A0FF47-73C8-442B-99BD-DA1725F03348}" type="pres">
      <dgm:prSet presAssocID="{74F98EA7-F341-4D2A-9807-01C664003850}" presName="Name35" presStyleLbl="parChTrans1D2" presStyleIdx="1" presStyleCnt="4"/>
      <dgm:spPr/>
    </dgm:pt>
    <dgm:pt modelId="{1379836C-AB7D-4266-839B-C4460A753519}" type="pres">
      <dgm:prSet presAssocID="{4C20A221-A572-4359-B530-56AD49CF17FF}" presName="hierRoot2" presStyleCnt="0">
        <dgm:presLayoutVars>
          <dgm:hierBranch/>
        </dgm:presLayoutVars>
      </dgm:prSet>
      <dgm:spPr/>
    </dgm:pt>
    <dgm:pt modelId="{651B1E8C-CB74-4807-BCB9-2747977CAC7B}" type="pres">
      <dgm:prSet presAssocID="{4C20A221-A572-4359-B530-56AD49CF17FF}" presName="rootComposite" presStyleCnt="0"/>
      <dgm:spPr/>
    </dgm:pt>
    <dgm:pt modelId="{3DCF6378-C2E7-42E2-86EA-2290CB86F4A7}" type="pres">
      <dgm:prSet presAssocID="{4C20A221-A572-4359-B530-56AD49CF17FF}" presName="rootText" presStyleLbl="node2" presStyleIdx="1" presStyleCnt="3">
        <dgm:presLayoutVars>
          <dgm:chPref val="3"/>
        </dgm:presLayoutVars>
      </dgm:prSet>
      <dgm:spPr>
        <a:prstGeom prst="roundRect">
          <a:avLst/>
        </a:prstGeom>
      </dgm:spPr>
    </dgm:pt>
    <dgm:pt modelId="{FC546244-44B3-4B68-8E1F-4286BCD57CFD}" type="pres">
      <dgm:prSet presAssocID="{4C20A221-A572-4359-B530-56AD49CF17FF}" presName="rootConnector" presStyleLbl="node2" presStyleIdx="1" presStyleCnt="3"/>
      <dgm:spPr/>
    </dgm:pt>
    <dgm:pt modelId="{94F9A2BC-F489-4B58-B931-D2C4565055BB}" type="pres">
      <dgm:prSet presAssocID="{4C20A221-A572-4359-B530-56AD49CF17FF}" presName="hierChild4" presStyleCnt="0"/>
      <dgm:spPr/>
    </dgm:pt>
    <dgm:pt modelId="{4C8C041E-C0E3-48DD-A969-78080B520135}" type="pres">
      <dgm:prSet presAssocID="{4C20A221-A572-4359-B530-56AD49CF17FF}" presName="hierChild5" presStyleCnt="0"/>
      <dgm:spPr/>
    </dgm:pt>
    <dgm:pt modelId="{458C19D5-EF2C-478A-9D84-834F0BE976D0}" type="pres">
      <dgm:prSet presAssocID="{1C4E3B4D-4B5D-49C4-99E7-39CB6698EEA0}" presName="Name35" presStyleLbl="parChTrans1D2" presStyleIdx="2" presStyleCnt="4"/>
      <dgm:spPr/>
    </dgm:pt>
    <dgm:pt modelId="{64A14B87-4257-4C72-8ACF-568C5D1CD810}" type="pres">
      <dgm:prSet presAssocID="{B4691AE9-35BE-4917-BCA2-FD7BD4E9B2EC}" presName="hierRoot2" presStyleCnt="0">
        <dgm:presLayoutVars>
          <dgm:hierBranch/>
        </dgm:presLayoutVars>
      </dgm:prSet>
      <dgm:spPr/>
    </dgm:pt>
    <dgm:pt modelId="{96444567-055D-4220-BA83-E90F5658E790}" type="pres">
      <dgm:prSet presAssocID="{B4691AE9-35BE-4917-BCA2-FD7BD4E9B2EC}" presName="rootComposite" presStyleCnt="0"/>
      <dgm:spPr/>
    </dgm:pt>
    <dgm:pt modelId="{A8FC6449-30D0-45D4-B5B1-0EA826D995E2}" type="pres">
      <dgm:prSet presAssocID="{B4691AE9-35BE-4917-BCA2-FD7BD4E9B2EC}" presName="rootText" presStyleLbl="node2" presStyleIdx="2" presStyleCnt="3">
        <dgm:presLayoutVars>
          <dgm:chPref val="3"/>
        </dgm:presLayoutVars>
      </dgm:prSet>
      <dgm:spPr>
        <a:prstGeom prst="roundRect">
          <a:avLst/>
        </a:prstGeom>
      </dgm:spPr>
    </dgm:pt>
    <dgm:pt modelId="{B06FE9D4-6066-4498-B28B-1D1E0A81410E}" type="pres">
      <dgm:prSet presAssocID="{B4691AE9-35BE-4917-BCA2-FD7BD4E9B2EC}" presName="rootConnector" presStyleLbl="node2" presStyleIdx="2" presStyleCnt="3"/>
      <dgm:spPr/>
    </dgm:pt>
    <dgm:pt modelId="{E9475948-78DD-4567-AD0C-014FF92CF249}" type="pres">
      <dgm:prSet presAssocID="{B4691AE9-35BE-4917-BCA2-FD7BD4E9B2EC}" presName="hierChild4" presStyleCnt="0"/>
      <dgm:spPr/>
    </dgm:pt>
    <dgm:pt modelId="{AB00A1F7-FCA7-423C-94E0-4DAE6A07ABC4}" type="pres">
      <dgm:prSet presAssocID="{B4691AE9-35BE-4917-BCA2-FD7BD4E9B2EC}" presName="hierChild5" presStyleCnt="0"/>
      <dgm:spPr/>
    </dgm:pt>
    <dgm:pt modelId="{12A8C26F-15C4-4B09-ACC5-7B6BBE09AF35}" type="pres">
      <dgm:prSet presAssocID="{9DB45FFC-1B78-44C3-BCAA-99D3665E4246}" presName="hierChild3" presStyleCnt="0"/>
      <dgm:spPr/>
    </dgm:pt>
    <dgm:pt modelId="{7C88081A-F0F1-43EB-9978-D48149ABA5BD}" type="pres">
      <dgm:prSet presAssocID="{B19123B0-946A-4AAA-9415-BBF384CADFBA}" presName="Name111" presStyleLbl="parChTrans1D2" presStyleIdx="3" presStyleCnt="4"/>
      <dgm:spPr/>
    </dgm:pt>
    <dgm:pt modelId="{AB9026DB-D7A4-4ED1-AA93-3A547A7D190F}" type="pres">
      <dgm:prSet presAssocID="{CABFC3C3-99F4-4A11-A9D6-A02006061B5E}" presName="hierRoot3" presStyleCnt="0">
        <dgm:presLayoutVars>
          <dgm:hierBranch/>
        </dgm:presLayoutVars>
      </dgm:prSet>
      <dgm:spPr/>
    </dgm:pt>
    <dgm:pt modelId="{C1068EC4-B705-41AD-AADE-E4A5EA1892D4}" type="pres">
      <dgm:prSet presAssocID="{CABFC3C3-99F4-4A11-A9D6-A02006061B5E}" presName="rootComposite3" presStyleCnt="0"/>
      <dgm:spPr/>
    </dgm:pt>
    <dgm:pt modelId="{F5DE44F4-EF98-47A2-AC8E-388291118394}" type="pres">
      <dgm:prSet presAssocID="{CABFC3C3-99F4-4A11-A9D6-A02006061B5E}" presName="rootText3" presStyleLbl="asst1" presStyleIdx="0" presStyleCnt="1">
        <dgm:presLayoutVars>
          <dgm:chPref val="3"/>
        </dgm:presLayoutVars>
      </dgm:prSet>
      <dgm:spPr>
        <a:prstGeom prst="roundRect">
          <a:avLst/>
        </a:prstGeom>
      </dgm:spPr>
    </dgm:pt>
    <dgm:pt modelId="{B15A2A43-D506-4BC5-863F-BA8088828625}" type="pres">
      <dgm:prSet presAssocID="{CABFC3C3-99F4-4A11-A9D6-A02006061B5E}" presName="rootConnector3" presStyleLbl="asst1" presStyleIdx="0" presStyleCnt="1"/>
      <dgm:spPr/>
    </dgm:pt>
    <dgm:pt modelId="{57A78246-94F4-4237-BA61-343A34B76F7E}" type="pres">
      <dgm:prSet presAssocID="{CABFC3C3-99F4-4A11-A9D6-A02006061B5E}" presName="hierChild6" presStyleCnt="0"/>
      <dgm:spPr/>
    </dgm:pt>
    <dgm:pt modelId="{92D99DF3-2A5D-45EB-A629-7D872EA72124}" type="pres">
      <dgm:prSet presAssocID="{CABFC3C3-99F4-4A11-A9D6-A02006061B5E}" presName="hierChild7" presStyleCnt="0"/>
      <dgm:spPr/>
    </dgm:pt>
  </dgm:ptLst>
  <dgm:cxnLst>
    <dgm:cxn modelId="{CBB28401-1296-4042-B73C-D19F68746C06}" type="presOf" srcId="{619917BA-0B15-4399-AFCE-D5C3282DA7F5}" destId="{A32B2825-E869-479E-87ED-C6990F872488}" srcOrd="0" destOrd="0" presId="urn:microsoft.com/office/officeart/2005/8/layout/orgChart1"/>
    <dgm:cxn modelId="{87915A02-33EB-4846-99FC-FDD01814F595}" type="presOf" srcId="{B0B0D9EF-AD0E-4B47-A922-2D566488B3E7}" destId="{158DA323-FBFD-468B-A046-EB7CC0FCBB9E}" srcOrd="0" destOrd="0" presId="urn:microsoft.com/office/officeart/2005/8/layout/orgChart1"/>
    <dgm:cxn modelId="{1FF28B26-2093-4C46-A213-4C99617A4EAB}" srcId="{9DB45FFC-1B78-44C3-BCAA-99D3665E4246}" destId="{B4691AE9-35BE-4917-BCA2-FD7BD4E9B2EC}" srcOrd="3" destOrd="0" parTransId="{1C4E3B4D-4B5D-49C4-99E7-39CB6698EEA0}" sibTransId="{3836B1C0-E89B-4659-9322-179FE4069AC6}"/>
    <dgm:cxn modelId="{CF1BA82B-1E6E-412D-BF79-495190E643A2}" type="presOf" srcId="{4C20A221-A572-4359-B530-56AD49CF17FF}" destId="{FC546244-44B3-4B68-8E1F-4286BCD57CFD}" srcOrd="1" destOrd="0" presId="urn:microsoft.com/office/officeart/2005/8/layout/orgChart1"/>
    <dgm:cxn modelId="{C07B8D31-8F82-4244-90CD-E05568626FBB}" type="presOf" srcId="{B4691AE9-35BE-4917-BCA2-FD7BD4E9B2EC}" destId="{A8FC6449-30D0-45D4-B5B1-0EA826D995E2}" srcOrd="0" destOrd="0" presId="urn:microsoft.com/office/officeart/2005/8/layout/orgChart1"/>
    <dgm:cxn modelId="{46CC9D37-A250-42CE-B266-01C42324D247}" srcId="{D7C557D6-FCCD-4906-8E91-4D8AA7301D9E}" destId="{9DB45FFC-1B78-44C3-BCAA-99D3665E4246}" srcOrd="0" destOrd="0" parTransId="{0AC74CC4-2C37-4F7C-B4D8-3A2564D432B7}" sibTransId="{3CECA29C-FEE8-4D64-AD33-CC9DC1B17E7C}"/>
    <dgm:cxn modelId="{32F50D3F-B2D8-4F60-9DE2-E3B491651D37}" type="presOf" srcId="{D7C557D6-FCCD-4906-8E91-4D8AA7301D9E}" destId="{D5519D28-1698-4E60-B1BE-207E53D6DBA5}" srcOrd="0" destOrd="0" presId="urn:microsoft.com/office/officeart/2005/8/layout/orgChart1"/>
    <dgm:cxn modelId="{BA29385E-15DC-4F32-9EB7-AE53C2FAF9AE}" type="presOf" srcId="{619917BA-0B15-4399-AFCE-D5C3282DA7F5}" destId="{25DFA5FA-7401-4B16-A800-EFA530DC6A9B}" srcOrd="1" destOrd="0" presId="urn:microsoft.com/office/officeart/2005/8/layout/orgChart1"/>
    <dgm:cxn modelId="{EC5B0841-5C4B-419F-BA63-341A54BC18F0}" type="presOf" srcId="{CABFC3C3-99F4-4A11-A9D6-A02006061B5E}" destId="{B15A2A43-D506-4BC5-863F-BA8088828625}" srcOrd="1" destOrd="0" presId="urn:microsoft.com/office/officeart/2005/8/layout/orgChart1"/>
    <dgm:cxn modelId="{67BC3A4B-D661-4DCE-847D-4A2D1CDABC29}" type="presOf" srcId="{B4691AE9-35BE-4917-BCA2-FD7BD4E9B2EC}" destId="{B06FE9D4-6066-4498-B28B-1D1E0A81410E}" srcOrd="1" destOrd="0" presId="urn:microsoft.com/office/officeart/2005/8/layout/orgChart1"/>
    <dgm:cxn modelId="{F4E0086D-877F-447F-AC46-F1161C79BD63}" srcId="{9DB45FFC-1B78-44C3-BCAA-99D3665E4246}" destId="{619917BA-0B15-4399-AFCE-D5C3282DA7F5}" srcOrd="1" destOrd="0" parTransId="{B0B0D9EF-AD0E-4B47-A922-2D566488B3E7}" sibTransId="{248898CF-115A-4469-8905-A901F01316FE}"/>
    <dgm:cxn modelId="{96C95550-F260-4E88-AE3E-EC5540798958}" type="presOf" srcId="{CABFC3C3-99F4-4A11-A9D6-A02006061B5E}" destId="{F5DE44F4-EF98-47A2-AC8E-388291118394}" srcOrd="0" destOrd="0" presId="urn:microsoft.com/office/officeart/2005/8/layout/orgChart1"/>
    <dgm:cxn modelId="{6D81AC81-AEFC-47D7-AD85-C6B769A7A387}" srcId="{9DB45FFC-1B78-44C3-BCAA-99D3665E4246}" destId="{4C20A221-A572-4359-B530-56AD49CF17FF}" srcOrd="2" destOrd="0" parTransId="{74F98EA7-F341-4D2A-9807-01C664003850}" sibTransId="{E1B8CB7D-B56C-4512-9FD2-4C93F4F26E2C}"/>
    <dgm:cxn modelId="{08A71089-ABB9-4C18-A6FE-E6D547D60A71}" type="presOf" srcId="{1C4E3B4D-4B5D-49C4-99E7-39CB6698EEA0}" destId="{458C19D5-EF2C-478A-9D84-834F0BE976D0}" srcOrd="0" destOrd="0" presId="urn:microsoft.com/office/officeart/2005/8/layout/orgChart1"/>
    <dgm:cxn modelId="{56893E97-0D89-4B21-84E3-16CC2F8C3F03}" type="presOf" srcId="{74F98EA7-F341-4D2A-9807-01C664003850}" destId="{F7A0FF47-73C8-442B-99BD-DA1725F03348}" srcOrd="0" destOrd="0" presId="urn:microsoft.com/office/officeart/2005/8/layout/orgChart1"/>
    <dgm:cxn modelId="{E8109F9D-2259-464C-87D7-59DE04DAB3A3}" type="presOf" srcId="{9DB45FFC-1B78-44C3-BCAA-99D3665E4246}" destId="{C32CAD58-B16C-4289-A226-C38E2A9608C8}" srcOrd="0" destOrd="0" presId="urn:microsoft.com/office/officeart/2005/8/layout/orgChart1"/>
    <dgm:cxn modelId="{9497BBAB-B67B-4834-984F-A31BDD18AB51}" type="presOf" srcId="{9DB45FFC-1B78-44C3-BCAA-99D3665E4246}" destId="{284E0C38-063C-4C08-B3A3-4E5FCAD18F05}" srcOrd="1" destOrd="0" presId="urn:microsoft.com/office/officeart/2005/8/layout/orgChart1"/>
    <dgm:cxn modelId="{395F64B8-0352-4448-B146-9EDD01AB9EF7}" type="presOf" srcId="{4C20A221-A572-4359-B530-56AD49CF17FF}" destId="{3DCF6378-C2E7-42E2-86EA-2290CB86F4A7}" srcOrd="0" destOrd="0" presId="urn:microsoft.com/office/officeart/2005/8/layout/orgChart1"/>
    <dgm:cxn modelId="{AE325ED7-51D5-44DC-A8AB-5893C81D625D}" type="presOf" srcId="{B19123B0-946A-4AAA-9415-BBF384CADFBA}" destId="{7C88081A-F0F1-43EB-9978-D48149ABA5BD}" srcOrd="0" destOrd="0" presId="urn:microsoft.com/office/officeart/2005/8/layout/orgChart1"/>
    <dgm:cxn modelId="{EF0C84E9-3EAE-4424-8835-26A01EA8CD8C}" srcId="{9DB45FFC-1B78-44C3-BCAA-99D3665E4246}" destId="{CABFC3C3-99F4-4A11-A9D6-A02006061B5E}" srcOrd="0" destOrd="0" parTransId="{B19123B0-946A-4AAA-9415-BBF384CADFBA}" sibTransId="{BF308D92-20CF-4339-AB7F-37D2BAFBCAEF}"/>
    <dgm:cxn modelId="{A2CC85D1-AA00-4CF6-A6FF-8FA1DAE4DFE2}" type="presParOf" srcId="{D5519D28-1698-4E60-B1BE-207E53D6DBA5}" destId="{49BDC125-61B1-4585-B1B5-E5CCC455007E}" srcOrd="0" destOrd="0" presId="urn:microsoft.com/office/officeart/2005/8/layout/orgChart1"/>
    <dgm:cxn modelId="{0F312642-0B02-4220-81C4-986151434716}" type="presParOf" srcId="{49BDC125-61B1-4585-B1B5-E5CCC455007E}" destId="{84206080-0E5F-49D6-BCB6-687C0BD6A5EF}" srcOrd="0" destOrd="0" presId="urn:microsoft.com/office/officeart/2005/8/layout/orgChart1"/>
    <dgm:cxn modelId="{FE418801-6C0C-46AA-BD31-673076F4EEDF}" type="presParOf" srcId="{84206080-0E5F-49D6-BCB6-687C0BD6A5EF}" destId="{C32CAD58-B16C-4289-A226-C38E2A9608C8}" srcOrd="0" destOrd="0" presId="urn:microsoft.com/office/officeart/2005/8/layout/orgChart1"/>
    <dgm:cxn modelId="{F1762305-B143-4132-B4F5-3856052A31B7}" type="presParOf" srcId="{84206080-0E5F-49D6-BCB6-687C0BD6A5EF}" destId="{284E0C38-063C-4C08-B3A3-4E5FCAD18F05}" srcOrd="1" destOrd="0" presId="urn:microsoft.com/office/officeart/2005/8/layout/orgChart1"/>
    <dgm:cxn modelId="{E3B7AF7E-54B3-41D9-9C18-CBBC4CF9A0E8}" type="presParOf" srcId="{49BDC125-61B1-4585-B1B5-E5CCC455007E}" destId="{00A2721D-3F02-4B78-96C7-F5F9C5A6E7AC}" srcOrd="1" destOrd="0" presId="urn:microsoft.com/office/officeart/2005/8/layout/orgChart1"/>
    <dgm:cxn modelId="{A1047E05-120A-4DE1-AEC9-3D50C6CBFAB5}" type="presParOf" srcId="{00A2721D-3F02-4B78-96C7-F5F9C5A6E7AC}" destId="{158DA323-FBFD-468B-A046-EB7CC0FCBB9E}" srcOrd="0" destOrd="0" presId="urn:microsoft.com/office/officeart/2005/8/layout/orgChart1"/>
    <dgm:cxn modelId="{5CC033B4-2CFC-43FA-916A-FE436F6B31AC}" type="presParOf" srcId="{00A2721D-3F02-4B78-96C7-F5F9C5A6E7AC}" destId="{8E8B186F-4F8C-48BF-A071-28EC3207E8EA}" srcOrd="1" destOrd="0" presId="urn:microsoft.com/office/officeart/2005/8/layout/orgChart1"/>
    <dgm:cxn modelId="{C0550D2F-1F86-4B59-9F47-4C6C86A7BBAD}" type="presParOf" srcId="{8E8B186F-4F8C-48BF-A071-28EC3207E8EA}" destId="{192AF890-886F-4A93-ABCC-DCF59FBDFA02}" srcOrd="0" destOrd="0" presId="urn:microsoft.com/office/officeart/2005/8/layout/orgChart1"/>
    <dgm:cxn modelId="{C576219A-B235-4BCE-8E45-BE6DB924318B}" type="presParOf" srcId="{192AF890-886F-4A93-ABCC-DCF59FBDFA02}" destId="{A32B2825-E869-479E-87ED-C6990F872488}" srcOrd="0" destOrd="0" presId="urn:microsoft.com/office/officeart/2005/8/layout/orgChart1"/>
    <dgm:cxn modelId="{8055E962-AC84-4FB4-B58D-9B9ACA9E04B3}" type="presParOf" srcId="{192AF890-886F-4A93-ABCC-DCF59FBDFA02}" destId="{25DFA5FA-7401-4B16-A800-EFA530DC6A9B}" srcOrd="1" destOrd="0" presId="urn:microsoft.com/office/officeart/2005/8/layout/orgChart1"/>
    <dgm:cxn modelId="{2A1C47A5-5981-433F-9801-BB3880D1649C}" type="presParOf" srcId="{8E8B186F-4F8C-48BF-A071-28EC3207E8EA}" destId="{323A7D4E-52BB-4F15-BEB8-B42D82EB3F3C}" srcOrd="1" destOrd="0" presId="urn:microsoft.com/office/officeart/2005/8/layout/orgChart1"/>
    <dgm:cxn modelId="{D766B4AB-EA62-4325-A9BD-593FDE08ACDF}" type="presParOf" srcId="{8E8B186F-4F8C-48BF-A071-28EC3207E8EA}" destId="{6AA6627F-874C-4492-8F07-E3D23087B582}" srcOrd="2" destOrd="0" presId="urn:microsoft.com/office/officeart/2005/8/layout/orgChart1"/>
    <dgm:cxn modelId="{FB5D4A4C-B3CA-4290-8C8C-55A6EFB22F2A}" type="presParOf" srcId="{00A2721D-3F02-4B78-96C7-F5F9C5A6E7AC}" destId="{F7A0FF47-73C8-442B-99BD-DA1725F03348}" srcOrd="2" destOrd="0" presId="urn:microsoft.com/office/officeart/2005/8/layout/orgChart1"/>
    <dgm:cxn modelId="{81F34298-5C00-4C4A-9BE6-AAAFAB2A8E12}" type="presParOf" srcId="{00A2721D-3F02-4B78-96C7-F5F9C5A6E7AC}" destId="{1379836C-AB7D-4266-839B-C4460A753519}" srcOrd="3" destOrd="0" presId="urn:microsoft.com/office/officeart/2005/8/layout/orgChart1"/>
    <dgm:cxn modelId="{163CA4BF-C653-4A1D-99B2-F6FC02D5CAD5}" type="presParOf" srcId="{1379836C-AB7D-4266-839B-C4460A753519}" destId="{651B1E8C-CB74-4807-BCB9-2747977CAC7B}" srcOrd="0" destOrd="0" presId="urn:microsoft.com/office/officeart/2005/8/layout/orgChart1"/>
    <dgm:cxn modelId="{26963087-FED0-43F9-B800-929D0549B54A}" type="presParOf" srcId="{651B1E8C-CB74-4807-BCB9-2747977CAC7B}" destId="{3DCF6378-C2E7-42E2-86EA-2290CB86F4A7}" srcOrd="0" destOrd="0" presId="urn:microsoft.com/office/officeart/2005/8/layout/orgChart1"/>
    <dgm:cxn modelId="{DF01A774-998D-4F5C-A933-826DA42B76D5}" type="presParOf" srcId="{651B1E8C-CB74-4807-BCB9-2747977CAC7B}" destId="{FC546244-44B3-4B68-8E1F-4286BCD57CFD}" srcOrd="1" destOrd="0" presId="urn:microsoft.com/office/officeart/2005/8/layout/orgChart1"/>
    <dgm:cxn modelId="{D5B9DF73-53D5-4275-BEA7-72CEE7DC4C32}" type="presParOf" srcId="{1379836C-AB7D-4266-839B-C4460A753519}" destId="{94F9A2BC-F489-4B58-B931-D2C4565055BB}" srcOrd="1" destOrd="0" presId="urn:microsoft.com/office/officeart/2005/8/layout/orgChart1"/>
    <dgm:cxn modelId="{CC611E86-B16D-45B0-8ACD-803F43BECC52}" type="presParOf" srcId="{1379836C-AB7D-4266-839B-C4460A753519}" destId="{4C8C041E-C0E3-48DD-A969-78080B520135}" srcOrd="2" destOrd="0" presId="urn:microsoft.com/office/officeart/2005/8/layout/orgChart1"/>
    <dgm:cxn modelId="{8F0C29E0-B0E0-4A0F-AD71-689FEBF3688B}" type="presParOf" srcId="{00A2721D-3F02-4B78-96C7-F5F9C5A6E7AC}" destId="{458C19D5-EF2C-478A-9D84-834F0BE976D0}" srcOrd="4" destOrd="0" presId="urn:microsoft.com/office/officeart/2005/8/layout/orgChart1"/>
    <dgm:cxn modelId="{5EB2CDDF-B6FC-4E7B-93A5-135A568AB303}" type="presParOf" srcId="{00A2721D-3F02-4B78-96C7-F5F9C5A6E7AC}" destId="{64A14B87-4257-4C72-8ACF-568C5D1CD810}" srcOrd="5" destOrd="0" presId="urn:microsoft.com/office/officeart/2005/8/layout/orgChart1"/>
    <dgm:cxn modelId="{94FCD60B-D974-4339-A890-D4E22E09A2E4}" type="presParOf" srcId="{64A14B87-4257-4C72-8ACF-568C5D1CD810}" destId="{96444567-055D-4220-BA83-E90F5658E790}" srcOrd="0" destOrd="0" presId="urn:microsoft.com/office/officeart/2005/8/layout/orgChart1"/>
    <dgm:cxn modelId="{82DAB017-72DC-4646-A91B-76BC3C72402D}" type="presParOf" srcId="{96444567-055D-4220-BA83-E90F5658E790}" destId="{A8FC6449-30D0-45D4-B5B1-0EA826D995E2}" srcOrd="0" destOrd="0" presId="urn:microsoft.com/office/officeart/2005/8/layout/orgChart1"/>
    <dgm:cxn modelId="{0E169CC1-A56B-49BC-8845-CB4C42C1892F}" type="presParOf" srcId="{96444567-055D-4220-BA83-E90F5658E790}" destId="{B06FE9D4-6066-4498-B28B-1D1E0A81410E}" srcOrd="1" destOrd="0" presId="urn:microsoft.com/office/officeart/2005/8/layout/orgChart1"/>
    <dgm:cxn modelId="{6CA0F814-8EA9-46E9-96AA-54E0650887F5}" type="presParOf" srcId="{64A14B87-4257-4C72-8ACF-568C5D1CD810}" destId="{E9475948-78DD-4567-AD0C-014FF92CF249}" srcOrd="1" destOrd="0" presId="urn:microsoft.com/office/officeart/2005/8/layout/orgChart1"/>
    <dgm:cxn modelId="{37D29DC2-69D0-43EC-B39D-B3F543AACAA6}" type="presParOf" srcId="{64A14B87-4257-4C72-8ACF-568C5D1CD810}" destId="{AB00A1F7-FCA7-423C-94E0-4DAE6A07ABC4}" srcOrd="2" destOrd="0" presId="urn:microsoft.com/office/officeart/2005/8/layout/orgChart1"/>
    <dgm:cxn modelId="{47E179AD-BA69-4D9A-A760-AA676C4DFEC6}" type="presParOf" srcId="{49BDC125-61B1-4585-B1B5-E5CCC455007E}" destId="{12A8C26F-15C4-4B09-ACC5-7B6BBE09AF35}" srcOrd="2" destOrd="0" presId="urn:microsoft.com/office/officeart/2005/8/layout/orgChart1"/>
    <dgm:cxn modelId="{34E5711E-A437-48F8-826C-DEE4407A8F0C}" type="presParOf" srcId="{12A8C26F-15C4-4B09-ACC5-7B6BBE09AF35}" destId="{7C88081A-F0F1-43EB-9978-D48149ABA5BD}" srcOrd="0" destOrd="0" presId="urn:microsoft.com/office/officeart/2005/8/layout/orgChart1"/>
    <dgm:cxn modelId="{095ABA11-40F8-4194-B81A-DF5F8B8A2785}" type="presParOf" srcId="{12A8C26F-15C4-4B09-ACC5-7B6BBE09AF35}" destId="{AB9026DB-D7A4-4ED1-AA93-3A547A7D190F}" srcOrd="1" destOrd="0" presId="urn:microsoft.com/office/officeart/2005/8/layout/orgChart1"/>
    <dgm:cxn modelId="{1931207E-6177-47FD-8CD2-530F390CFA8C}" type="presParOf" srcId="{AB9026DB-D7A4-4ED1-AA93-3A547A7D190F}" destId="{C1068EC4-B705-41AD-AADE-E4A5EA1892D4}" srcOrd="0" destOrd="0" presId="urn:microsoft.com/office/officeart/2005/8/layout/orgChart1"/>
    <dgm:cxn modelId="{3AB53910-FDDF-43B7-BA87-9354707A7250}" type="presParOf" srcId="{C1068EC4-B705-41AD-AADE-E4A5EA1892D4}" destId="{F5DE44F4-EF98-47A2-AC8E-388291118394}" srcOrd="0" destOrd="0" presId="urn:microsoft.com/office/officeart/2005/8/layout/orgChart1"/>
    <dgm:cxn modelId="{7D7BC0D0-EEE7-494B-8B7C-BD88B0C9F387}" type="presParOf" srcId="{C1068EC4-B705-41AD-AADE-E4A5EA1892D4}" destId="{B15A2A43-D506-4BC5-863F-BA8088828625}" srcOrd="1" destOrd="0" presId="urn:microsoft.com/office/officeart/2005/8/layout/orgChart1"/>
    <dgm:cxn modelId="{A0BA5FF3-A1E7-4726-8B35-6BE567762C0B}" type="presParOf" srcId="{AB9026DB-D7A4-4ED1-AA93-3A547A7D190F}" destId="{57A78246-94F4-4237-BA61-343A34B76F7E}" srcOrd="1" destOrd="0" presId="urn:microsoft.com/office/officeart/2005/8/layout/orgChart1"/>
    <dgm:cxn modelId="{DB26A2CE-BE44-401D-904B-4C33515A3947}" type="presParOf" srcId="{AB9026DB-D7A4-4ED1-AA93-3A547A7D190F}" destId="{92D99DF3-2A5D-45EB-A629-7D872EA7212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88081A-F0F1-43EB-9978-D48149ABA5BD}">
      <dsp:nvSpPr>
        <dsp:cNvPr id="0" name=""/>
        <dsp:cNvSpPr/>
      </dsp:nvSpPr>
      <dsp:spPr>
        <a:xfrm>
          <a:off x="3852485" y="1812256"/>
          <a:ext cx="251995" cy="1103981"/>
        </a:xfrm>
        <a:custGeom>
          <a:avLst/>
          <a:gdLst/>
          <a:ahLst/>
          <a:cxnLst/>
          <a:rect l="0" t="0" r="0" b="0"/>
          <a:pathLst>
            <a:path>
              <a:moveTo>
                <a:pt x="251995" y="0"/>
              </a:moveTo>
              <a:lnTo>
                <a:pt x="251995" y="1103981"/>
              </a:lnTo>
              <a:lnTo>
                <a:pt x="0" y="1103981"/>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8C19D5-EF2C-478A-9D84-834F0BE976D0}">
      <dsp:nvSpPr>
        <dsp:cNvPr id="0" name=""/>
        <dsp:cNvSpPr/>
      </dsp:nvSpPr>
      <dsp:spPr>
        <a:xfrm>
          <a:off x="4104481" y="1812256"/>
          <a:ext cx="2903950" cy="2207962"/>
        </a:xfrm>
        <a:custGeom>
          <a:avLst/>
          <a:gdLst/>
          <a:ahLst/>
          <a:cxnLst/>
          <a:rect l="0" t="0" r="0" b="0"/>
          <a:pathLst>
            <a:path>
              <a:moveTo>
                <a:pt x="0" y="0"/>
              </a:moveTo>
              <a:lnTo>
                <a:pt x="0" y="1955966"/>
              </a:lnTo>
              <a:lnTo>
                <a:pt x="2903950" y="1955966"/>
              </a:lnTo>
              <a:lnTo>
                <a:pt x="2903950" y="220796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A0FF47-73C8-442B-99BD-DA1725F03348}">
      <dsp:nvSpPr>
        <dsp:cNvPr id="0" name=""/>
        <dsp:cNvSpPr/>
      </dsp:nvSpPr>
      <dsp:spPr>
        <a:xfrm>
          <a:off x="4058761" y="1812256"/>
          <a:ext cx="91440" cy="2207962"/>
        </a:xfrm>
        <a:custGeom>
          <a:avLst/>
          <a:gdLst/>
          <a:ahLst/>
          <a:cxnLst/>
          <a:rect l="0" t="0" r="0" b="0"/>
          <a:pathLst>
            <a:path>
              <a:moveTo>
                <a:pt x="45720" y="0"/>
              </a:moveTo>
              <a:lnTo>
                <a:pt x="45720" y="220796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8DA323-FBFD-468B-A046-EB7CC0FCBB9E}">
      <dsp:nvSpPr>
        <dsp:cNvPr id="0" name=""/>
        <dsp:cNvSpPr/>
      </dsp:nvSpPr>
      <dsp:spPr>
        <a:xfrm>
          <a:off x="1200530" y="1812256"/>
          <a:ext cx="2903950" cy="2207962"/>
        </a:xfrm>
        <a:custGeom>
          <a:avLst/>
          <a:gdLst/>
          <a:ahLst/>
          <a:cxnLst/>
          <a:rect l="0" t="0" r="0" b="0"/>
          <a:pathLst>
            <a:path>
              <a:moveTo>
                <a:pt x="2903950" y="0"/>
              </a:moveTo>
              <a:lnTo>
                <a:pt x="2903950" y="1955966"/>
              </a:lnTo>
              <a:lnTo>
                <a:pt x="0" y="1955966"/>
              </a:lnTo>
              <a:lnTo>
                <a:pt x="0" y="220796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2CAD58-B16C-4289-A226-C38E2A9608C8}">
      <dsp:nvSpPr>
        <dsp:cNvPr id="0" name=""/>
        <dsp:cNvSpPr/>
      </dsp:nvSpPr>
      <dsp:spPr>
        <a:xfrm>
          <a:off x="2904501" y="612276"/>
          <a:ext cx="2399959" cy="11999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6400" b="0" i="0" u="none" strike="noStrike" kern="1200" cap="none" normalizeH="0" baseline="0" dirty="0">
            <a:ln>
              <a:noFill/>
            </a:ln>
            <a:solidFill>
              <a:schemeClr val="tx1"/>
            </a:solidFill>
            <a:effectLst/>
            <a:latin typeface="Verdana" pitchFamily="34" charset="0"/>
          </a:endParaRPr>
        </a:p>
      </dsp:txBody>
      <dsp:txXfrm>
        <a:off x="2963079" y="670854"/>
        <a:ext cx="2282803" cy="1082823"/>
      </dsp:txXfrm>
    </dsp:sp>
    <dsp:sp modelId="{A32B2825-E869-479E-87ED-C6990F872488}">
      <dsp:nvSpPr>
        <dsp:cNvPr id="0" name=""/>
        <dsp:cNvSpPr/>
      </dsp:nvSpPr>
      <dsp:spPr>
        <a:xfrm>
          <a:off x="551" y="4020218"/>
          <a:ext cx="2399959" cy="11999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6400" b="0" i="0" u="none" strike="noStrike" kern="1200" cap="none" normalizeH="0" baseline="0" dirty="0">
            <a:ln>
              <a:noFill/>
            </a:ln>
            <a:solidFill>
              <a:schemeClr val="tx1"/>
            </a:solidFill>
            <a:effectLst/>
            <a:latin typeface="Verdana" pitchFamily="34" charset="0"/>
          </a:endParaRPr>
        </a:p>
      </dsp:txBody>
      <dsp:txXfrm>
        <a:off x="59129" y="4078796"/>
        <a:ext cx="2282803" cy="1082823"/>
      </dsp:txXfrm>
    </dsp:sp>
    <dsp:sp modelId="{3DCF6378-C2E7-42E2-86EA-2290CB86F4A7}">
      <dsp:nvSpPr>
        <dsp:cNvPr id="0" name=""/>
        <dsp:cNvSpPr/>
      </dsp:nvSpPr>
      <dsp:spPr>
        <a:xfrm>
          <a:off x="2904501" y="4020218"/>
          <a:ext cx="2399959" cy="11999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6400" b="0" i="0" u="none" strike="noStrike" kern="1200" cap="none" normalizeH="0" baseline="0" dirty="0">
            <a:ln>
              <a:noFill/>
            </a:ln>
            <a:solidFill>
              <a:schemeClr val="tx1"/>
            </a:solidFill>
            <a:effectLst/>
            <a:latin typeface="Verdana" pitchFamily="34" charset="0"/>
          </a:endParaRPr>
        </a:p>
      </dsp:txBody>
      <dsp:txXfrm>
        <a:off x="2963079" y="4078796"/>
        <a:ext cx="2282803" cy="1082823"/>
      </dsp:txXfrm>
    </dsp:sp>
    <dsp:sp modelId="{A8FC6449-30D0-45D4-B5B1-0EA826D995E2}">
      <dsp:nvSpPr>
        <dsp:cNvPr id="0" name=""/>
        <dsp:cNvSpPr/>
      </dsp:nvSpPr>
      <dsp:spPr>
        <a:xfrm>
          <a:off x="5808452" y="4020218"/>
          <a:ext cx="2399959" cy="11999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6400" b="0" i="0" u="none" strike="noStrike" kern="1200" cap="none" normalizeH="0" baseline="0" dirty="0">
            <a:ln>
              <a:noFill/>
            </a:ln>
            <a:solidFill>
              <a:schemeClr val="tx1"/>
            </a:solidFill>
            <a:effectLst/>
            <a:latin typeface="Verdana" pitchFamily="34" charset="0"/>
          </a:endParaRPr>
        </a:p>
      </dsp:txBody>
      <dsp:txXfrm>
        <a:off x="5867030" y="4078796"/>
        <a:ext cx="2282803" cy="1082823"/>
      </dsp:txXfrm>
    </dsp:sp>
    <dsp:sp modelId="{F5DE44F4-EF98-47A2-AC8E-388291118394}">
      <dsp:nvSpPr>
        <dsp:cNvPr id="0" name=""/>
        <dsp:cNvSpPr/>
      </dsp:nvSpPr>
      <dsp:spPr>
        <a:xfrm>
          <a:off x="1452526" y="2316247"/>
          <a:ext cx="2399959" cy="11999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6400" b="0" i="0" u="none" strike="noStrike" kern="1200" cap="none" normalizeH="0" baseline="0" dirty="0">
            <a:ln>
              <a:noFill/>
            </a:ln>
            <a:solidFill>
              <a:schemeClr val="tx1"/>
            </a:solidFill>
            <a:effectLst/>
            <a:latin typeface="Verdana" pitchFamily="34" charset="0"/>
          </a:endParaRPr>
        </a:p>
      </dsp:txBody>
      <dsp:txXfrm>
        <a:off x="1511104" y="2374825"/>
        <a:ext cx="2282803" cy="108282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FE4E38-327D-4A5D-B52D-09DC5DABB437}" type="datetimeFigureOut">
              <a:rPr lang="en-US" smtClean="0"/>
              <a:t>8/27/2020</a:t>
            </a:fld>
            <a:endParaRPr lang="en-US"/>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F37E6D-DCB2-467F-93F1-A549C94A4D0B}" type="slidenum">
              <a:rPr lang="en-US" smtClean="0"/>
              <a:t>‹#›</a:t>
            </a:fld>
            <a:endParaRPr lang="en-US"/>
          </a:p>
        </p:txBody>
      </p:sp>
    </p:spTree>
    <p:extLst>
      <p:ext uri="{BB962C8B-B14F-4D97-AF65-F5344CB8AC3E}">
        <p14:creationId xmlns:p14="http://schemas.microsoft.com/office/powerpoint/2010/main" val="1375009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10"/>
          </p:nvPr>
        </p:nvSpPr>
        <p:spPr/>
        <p:txBody>
          <a:bodyPr/>
          <a:lstStyle/>
          <a:p>
            <a:fld id="{B0F37E6D-DCB2-467F-93F1-A549C94A4D0B}" type="slidenum">
              <a:rPr lang="en-US" smtClean="0"/>
              <a:t>10</a:t>
            </a:fld>
            <a:endParaRPr lang="en-US"/>
          </a:p>
        </p:txBody>
      </p:sp>
    </p:spTree>
    <p:extLst>
      <p:ext uri="{BB962C8B-B14F-4D97-AF65-F5344CB8AC3E}">
        <p14:creationId xmlns:p14="http://schemas.microsoft.com/office/powerpoint/2010/main" val="799989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l-GR"/>
              <a:t>Στυλ κύριου τίτλου</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Στυλ κύριου υπότιτλου</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endParaRPr lang="el-GR"/>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el-GR"/>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440260DF-E166-4851-9B2C-E026B01E235E}" type="slidenum">
              <a:rPr lang="el-GR" smtClean="0"/>
              <a:pPr/>
              <a:t>‹#›</a:t>
            </a:fld>
            <a:endParaRPr lang="el-GR"/>
          </a:p>
        </p:txBody>
      </p:sp>
    </p:spTree>
    <p:extLst>
      <p:ext uri="{BB962C8B-B14F-4D97-AF65-F5344CB8AC3E}">
        <p14:creationId xmlns:p14="http://schemas.microsoft.com/office/powerpoint/2010/main" val="68410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9C2F858-1B50-4344-B226-1913D1B0259D}" type="slidenum">
              <a:rPr lang="el-GR" smtClean="0"/>
              <a:pPr/>
              <a:t>‹#›</a:t>
            </a:fld>
            <a:endParaRPr lang="el-GR"/>
          </a:p>
        </p:txBody>
      </p:sp>
    </p:spTree>
    <p:extLst>
      <p:ext uri="{BB962C8B-B14F-4D97-AF65-F5344CB8AC3E}">
        <p14:creationId xmlns:p14="http://schemas.microsoft.com/office/powerpoint/2010/main" val="3461601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7F6CB3D-ECB8-461C-B4A9-106DD10DB896}" type="slidenum">
              <a:rPr lang="el-GR" smtClean="0"/>
              <a:pPr/>
              <a:t>‹#›</a:t>
            </a:fld>
            <a:endParaRPr lang="el-GR"/>
          </a:p>
        </p:txBody>
      </p:sp>
    </p:spTree>
    <p:extLst>
      <p:ext uri="{BB962C8B-B14F-4D97-AF65-F5344CB8AC3E}">
        <p14:creationId xmlns:p14="http://schemas.microsoft.com/office/powerpoint/2010/main" val="1757205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7813"/>
            <a:ext cx="8229600" cy="1139825"/>
          </a:xfrm>
        </p:spPr>
        <p:txBody>
          <a:bodyPr/>
          <a:lstStyle/>
          <a:p>
            <a:r>
              <a:rPr lang="el-GR"/>
              <a:t>Kλικ για επεξεργασία του τίτλου</a:t>
            </a:r>
          </a:p>
        </p:txBody>
      </p:sp>
      <p:sp>
        <p:nvSpPr>
          <p:cNvPr id="3" name="2 - Θέση κειμένου"/>
          <p:cNvSpPr>
            <a:spLocks noGrp="1"/>
          </p:cNvSpPr>
          <p:nvPr>
            <p:ph type="body" sz="half" idx="1"/>
          </p:nvPr>
        </p:nvSpPr>
        <p:spPr>
          <a:xfrm>
            <a:off x="457200" y="1600200"/>
            <a:ext cx="4038600" cy="4530725"/>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30725"/>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a:xfrm>
            <a:off x="457200" y="6248400"/>
            <a:ext cx="2133600" cy="457200"/>
          </a:xfrm>
        </p:spPr>
        <p:txBody>
          <a:bodyPr/>
          <a:lstStyle>
            <a:lvl1pPr>
              <a:defRPr/>
            </a:lvl1pPr>
          </a:lstStyle>
          <a:p>
            <a:endParaRPr lang="el-GR"/>
          </a:p>
        </p:txBody>
      </p:sp>
      <p:sp>
        <p:nvSpPr>
          <p:cNvPr id="6" name="5 - Θέση υποσέλιδου"/>
          <p:cNvSpPr>
            <a:spLocks noGrp="1"/>
          </p:cNvSpPr>
          <p:nvPr>
            <p:ph type="ftr" sz="quarter" idx="11"/>
          </p:nvPr>
        </p:nvSpPr>
        <p:spPr>
          <a:xfrm>
            <a:off x="3124200" y="6248400"/>
            <a:ext cx="2895600" cy="457200"/>
          </a:xfrm>
        </p:spPr>
        <p:txBody>
          <a:bodyPr/>
          <a:lstStyle>
            <a:lvl1pPr>
              <a:defRPr/>
            </a:lvl1pPr>
          </a:lstStyle>
          <a:p>
            <a:endParaRPr lang="el-GR"/>
          </a:p>
        </p:txBody>
      </p:sp>
      <p:sp>
        <p:nvSpPr>
          <p:cNvPr id="7" name="6 - Θέση αριθμού διαφάνειας"/>
          <p:cNvSpPr>
            <a:spLocks noGrp="1"/>
          </p:cNvSpPr>
          <p:nvPr>
            <p:ph type="sldNum" sz="quarter" idx="12"/>
          </p:nvPr>
        </p:nvSpPr>
        <p:spPr>
          <a:xfrm>
            <a:off x="6553200" y="6248400"/>
            <a:ext cx="2133600" cy="457200"/>
          </a:xfrm>
        </p:spPr>
        <p:txBody>
          <a:bodyPr/>
          <a:lstStyle>
            <a:lvl1pPr>
              <a:defRPr/>
            </a:lvl1pPr>
          </a:lstStyle>
          <a:p>
            <a:fld id="{6295777B-A42D-4623-B1FB-9B2A86A228C8}" type="slidenum">
              <a:rPr lang="el-GR"/>
              <a:pPr/>
              <a:t>‹#›</a:t>
            </a:fld>
            <a:endParaRPr lang="el-GR"/>
          </a:p>
        </p:txBody>
      </p:sp>
    </p:spTree>
    <p:extLst>
      <p:ext uri="{BB962C8B-B14F-4D97-AF65-F5344CB8AC3E}">
        <p14:creationId xmlns:p14="http://schemas.microsoft.com/office/powerpoint/2010/main" val="21022656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7813"/>
            <a:ext cx="8229600" cy="1139825"/>
          </a:xfrm>
        </p:spPr>
        <p:txBody>
          <a:bodyPr/>
          <a:lstStyle/>
          <a:p>
            <a:r>
              <a:rPr lang="el-GR"/>
              <a:t>Kλικ για επεξεργασία του τίτλου</a:t>
            </a:r>
          </a:p>
        </p:txBody>
      </p:sp>
      <p:sp>
        <p:nvSpPr>
          <p:cNvPr id="3" name="2 - Θέση πίνακα"/>
          <p:cNvSpPr>
            <a:spLocks noGrp="1"/>
          </p:cNvSpPr>
          <p:nvPr>
            <p:ph type="tbl" idx="1"/>
          </p:nvPr>
        </p:nvSpPr>
        <p:spPr>
          <a:xfrm>
            <a:off x="457200" y="1600200"/>
            <a:ext cx="8229600" cy="4530725"/>
          </a:xfrm>
        </p:spPr>
        <p:txBody>
          <a:bodyPr/>
          <a:lstStyle/>
          <a:p>
            <a:endParaRPr lang="el-GR"/>
          </a:p>
        </p:txBody>
      </p:sp>
      <p:sp>
        <p:nvSpPr>
          <p:cNvPr id="4" name="3 - Θέση ημερομηνίας"/>
          <p:cNvSpPr>
            <a:spLocks noGrp="1"/>
          </p:cNvSpPr>
          <p:nvPr>
            <p:ph type="dt" sz="half" idx="10"/>
          </p:nvPr>
        </p:nvSpPr>
        <p:spPr>
          <a:xfrm>
            <a:off x="457200" y="6248400"/>
            <a:ext cx="2133600" cy="457200"/>
          </a:xfrm>
        </p:spPr>
        <p:txBody>
          <a:bodyPr/>
          <a:lstStyle>
            <a:lvl1pPr>
              <a:defRPr/>
            </a:lvl1pPr>
          </a:lstStyle>
          <a:p>
            <a:endParaRPr lang="el-GR"/>
          </a:p>
        </p:txBody>
      </p:sp>
      <p:sp>
        <p:nvSpPr>
          <p:cNvPr id="5" name="4 - Θέση υποσέλιδου"/>
          <p:cNvSpPr>
            <a:spLocks noGrp="1"/>
          </p:cNvSpPr>
          <p:nvPr>
            <p:ph type="ftr" sz="quarter" idx="11"/>
          </p:nvPr>
        </p:nvSpPr>
        <p:spPr>
          <a:xfrm>
            <a:off x="3124200" y="6248400"/>
            <a:ext cx="2895600" cy="457200"/>
          </a:xfrm>
        </p:spPr>
        <p:txBody>
          <a:bodyPr/>
          <a:lstStyle>
            <a:lvl1pPr>
              <a:defRPr/>
            </a:lvl1pPr>
          </a:lstStyle>
          <a:p>
            <a:endParaRPr lang="el-GR"/>
          </a:p>
        </p:txBody>
      </p:sp>
      <p:sp>
        <p:nvSpPr>
          <p:cNvPr id="6" name="5 - Θέση αριθμού διαφάνειας"/>
          <p:cNvSpPr>
            <a:spLocks noGrp="1"/>
          </p:cNvSpPr>
          <p:nvPr>
            <p:ph type="sldNum" sz="quarter" idx="12"/>
          </p:nvPr>
        </p:nvSpPr>
        <p:spPr>
          <a:xfrm>
            <a:off x="6553200" y="6248400"/>
            <a:ext cx="2133600" cy="457200"/>
          </a:xfrm>
        </p:spPr>
        <p:txBody>
          <a:bodyPr/>
          <a:lstStyle>
            <a:lvl1pPr>
              <a:defRPr/>
            </a:lvl1pPr>
          </a:lstStyle>
          <a:p>
            <a:fld id="{AE8AFBA5-62A7-4E5D-8CC3-B9B461EC1C24}" type="slidenum">
              <a:rPr lang="el-GR"/>
              <a:pPr/>
              <a:t>‹#›</a:t>
            </a:fld>
            <a:endParaRPr lang="el-GR"/>
          </a:p>
        </p:txBody>
      </p:sp>
    </p:spTree>
    <p:extLst>
      <p:ext uri="{BB962C8B-B14F-4D97-AF65-F5344CB8AC3E}">
        <p14:creationId xmlns:p14="http://schemas.microsoft.com/office/powerpoint/2010/main" val="22200428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Αντικείμενο">
    <p:spTree>
      <p:nvGrpSpPr>
        <p:cNvPr id="1" name=""/>
        <p:cNvGrpSpPr/>
        <p:nvPr/>
      </p:nvGrpSpPr>
      <p:grpSpPr>
        <a:xfrm>
          <a:off x="0" y="0"/>
          <a:ext cx="0" cy="0"/>
          <a:chOff x="0" y="0"/>
          <a:chExt cx="0" cy="0"/>
        </a:xfrm>
      </p:grpSpPr>
      <p:sp>
        <p:nvSpPr>
          <p:cNvPr id="2" name="1 - Θέση περιεχομένου"/>
          <p:cNvSpPr>
            <a:spLocks noGrp="1"/>
          </p:cNvSpPr>
          <p:nvPr>
            <p:ph/>
          </p:nvPr>
        </p:nvSpPr>
        <p:spPr>
          <a:xfrm>
            <a:off x="457200" y="277813"/>
            <a:ext cx="8229600" cy="5853112"/>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3" name="2 - Θέση ημερομηνίας"/>
          <p:cNvSpPr>
            <a:spLocks noGrp="1"/>
          </p:cNvSpPr>
          <p:nvPr>
            <p:ph type="dt" sz="half" idx="10"/>
          </p:nvPr>
        </p:nvSpPr>
        <p:spPr>
          <a:xfrm>
            <a:off x="457200" y="6248400"/>
            <a:ext cx="2133600" cy="457200"/>
          </a:xfrm>
        </p:spPr>
        <p:txBody>
          <a:bodyPr/>
          <a:lstStyle>
            <a:lvl1pPr>
              <a:defRPr/>
            </a:lvl1pPr>
          </a:lstStyle>
          <a:p>
            <a:endParaRPr lang="el-GR"/>
          </a:p>
        </p:txBody>
      </p:sp>
      <p:sp>
        <p:nvSpPr>
          <p:cNvPr id="4" name="3 - Θέση υποσέλιδου"/>
          <p:cNvSpPr>
            <a:spLocks noGrp="1"/>
          </p:cNvSpPr>
          <p:nvPr>
            <p:ph type="ftr" sz="quarter" idx="11"/>
          </p:nvPr>
        </p:nvSpPr>
        <p:spPr>
          <a:xfrm>
            <a:off x="3124200" y="6248400"/>
            <a:ext cx="2895600" cy="457200"/>
          </a:xfrm>
        </p:spPr>
        <p:txBody>
          <a:bodyPr/>
          <a:lstStyle>
            <a:lvl1pPr>
              <a:defRPr/>
            </a:lvl1pPr>
          </a:lstStyle>
          <a:p>
            <a:endParaRPr lang="el-GR"/>
          </a:p>
        </p:txBody>
      </p:sp>
      <p:sp>
        <p:nvSpPr>
          <p:cNvPr id="5" name="4 - Θέση αριθμού διαφάνειας"/>
          <p:cNvSpPr>
            <a:spLocks noGrp="1"/>
          </p:cNvSpPr>
          <p:nvPr>
            <p:ph type="sldNum" sz="quarter" idx="12"/>
          </p:nvPr>
        </p:nvSpPr>
        <p:spPr>
          <a:xfrm>
            <a:off x="6553200" y="6248400"/>
            <a:ext cx="2133600" cy="457200"/>
          </a:xfrm>
        </p:spPr>
        <p:txBody>
          <a:bodyPr/>
          <a:lstStyle>
            <a:lvl1pPr>
              <a:defRPr/>
            </a:lvl1pPr>
          </a:lstStyle>
          <a:p>
            <a:fld id="{327BE2E7-6A5C-4FAB-AEF3-653FAAA279CA}" type="slidenum">
              <a:rPr lang="el-GR"/>
              <a:pPr/>
              <a:t>‹#›</a:t>
            </a:fld>
            <a:endParaRPr lang="el-GR"/>
          </a:p>
        </p:txBody>
      </p:sp>
    </p:spTree>
    <p:extLst>
      <p:ext uri="{BB962C8B-B14F-4D97-AF65-F5344CB8AC3E}">
        <p14:creationId xmlns:p14="http://schemas.microsoft.com/office/powerpoint/2010/main" val="577150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9CCE7B2-44A0-4DF9-BFA2-F7AE72B0FEC8}" type="slidenum">
              <a:rPr lang="el-GR" smtClean="0"/>
              <a:pPr/>
              <a:t>‹#›</a:t>
            </a:fld>
            <a:endParaRPr lang="el-GR"/>
          </a:p>
        </p:txBody>
      </p:sp>
    </p:spTree>
    <p:extLst>
      <p:ext uri="{BB962C8B-B14F-4D97-AF65-F5344CB8AC3E}">
        <p14:creationId xmlns:p14="http://schemas.microsoft.com/office/powerpoint/2010/main" val="4257960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l-GR"/>
              <a:t>Στυλ κύριου τίτλου</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4D53740-1F00-4AB9-998F-B98A04DD68CB}" type="slidenum">
              <a:rPr lang="el-GR" smtClean="0"/>
              <a:pPr/>
              <a:t>‹#›</a:t>
            </a:fld>
            <a:endParaRPr lang="el-GR"/>
          </a:p>
        </p:txBody>
      </p:sp>
    </p:spTree>
    <p:extLst>
      <p:ext uri="{BB962C8B-B14F-4D97-AF65-F5344CB8AC3E}">
        <p14:creationId xmlns:p14="http://schemas.microsoft.com/office/powerpoint/2010/main" val="401890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44D3EDA-99F0-4FE3-9B8A-EB574C3C5DE3}" type="slidenum">
              <a:rPr lang="el-GR" smtClean="0"/>
              <a:pPr/>
              <a:t>‹#›</a:t>
            </a:fld>
            <a:endParaRPr lang="el-GR"/>
          </a:p>
        </p:txBody>
      </p:sp>
    </p:spTree>
    <p:extLst>
      <p:ext uri="{BB962C8B-B14F-4D97-AF65-F5344CB8AC3E}">
        <p14:creationId xmlns:p14="http://schemas.microsoft.com/office/powerpoint/2010/main" val="2458862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Στυλ κύριου τίτλου</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781BF65-E2D4-4FBD-A45F-AA93C4CFDB13}" type="slidenum">
              <a:rPr lang="el-GR" smtClean="0"/>
              <a:pPr/>
              <a:t>‹#›</a:t>
            </a:fld>
            <a:endParaRPr lang="el-GR"/>
          </a:p>
        </p:txBody>
      </p:sp>
    </p:spTree>
    <p:extLst>
      <p:ext uri="{BB962C8B-B14F-4D97-AF65-F5344CB8AC3E}">
        <p14:creationId xmlns:p14="http://schemas.microsoft.com/office/powerpoint/2010/main" val="1857255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50C3C18-0098-43CF-906D-2A4AFCF8C915}" type="slidenum">
              <a:rPr lang="el-GR" smtClean="0"/>
              <a:pPr/>
              <a:t>‹#›</a:t>
            </a:fld>
            <a:endParaRPr lang="el-GR"/>
          </a:p>
        </p:txBody>
      </p:sp>
    </p:spTree>
    <p:extLst>
      <p:ext uri="{BB962C8B-B14F-4D97-AF65-F5344CB8AC3E}">
        <p14:creationId xmlns:p14="http://schemas.microsoft.com/office/powerpoint/2010/main" val="3544752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5A3E2A03-32CA-46A2-BEE1-D0E38D78D377}" type="slidenum">
              <a:rPr lang="el-GR" smtClean="0"/>
              <a:pPr/>
              <a:t>‹#›</a:t>
            </a:fld>
            <a:endParaRPr lang="el-GR"/>
          </a:p>
        </p:txBody>
      </p:sp>
    </p:spTree>
    <p:extLst>
      <p:ext uri="{BB962C8B-B14F-4D97-AF65-F5344CB8AC3E}">
        <p14:creationId xmlns:p14="http://schemas.microsoft.com/office/powerpoint/2010/main" val="1197057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l-GR"/>
              <a:t>Στυλ κύριου τίτλου</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l-GR"/>
              <a:t>Στυλ υποδείγματος κειμένου</a:t>
            </a:r>
          </a:p>
        </p:txBody>
      </p:sp>
      <p:sp>
        <p:nvSpPr>
          <p:cNvPr id="5" name="Date Placeholder 4"/>
          <p:cNvSpPr>
            <a:spLocks noGrp="1"/>
          </p:cNvSpPr>
          <p:nvPr>
            <p:ph type="dt" sz="half" idx="10"/>
          </p:nvPr>
        </p:nvSpPr>
        <p:spPr/>
        <p:txBody>
          <a:bodyPr/>
          <a:lstStyle/>
          <a:p>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D6501D37-77F2-4A4C-BDF6-76C07880092B}" type="slidenum">
              <a:rPr lang="el-GR" smtClean="0"/>
              <a:pPr/>
              <a:t>‹#›</a:t>
            </a:fld>
            <a:endParaRPr lang="el-GR"/>
          </a:p>
        </p:txBody>
      </p:sp>
    </p:spTree>
    <p:extLst>
      <p:ext uri="{BB962C8B-B14F-4D97-AF65-F5344CB8AC3E}">
        <p14:creationId xmlns:p14="http://schemas.microsoft.com/office/powerpoint/2010/main" val="3968715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l-GR"/>
              <a:t>Στυλ κύριου τίτλου</a:t>
            </a:r>
            <a:endParaRPr lang="en-US" dirty="0"/>
          </a:p>
        </p:txBody>
      </p:sp>
      <p:sp>
        <p:nvSpPr>
          <p:cNvPr id="3" name="Picture Placeholder 2"/>
          <p:cNvSpPr>
            <a:spLocks noGrp="1" noChangeAspect="1"/>
          </p:cNvSpPr>
          <p:nvPr>
            <p:ph type="pic" idx="1"/>
          </p:nvPr>
        </p:nvSpPr>
        <p:spPr>
          <a:xfrm>
            <a:off x="0" y="0"/>
            <a:ext cx="9144000" cy="5330952"/>
          </a:xfrm>
          <a:blipFill>
            <a:blip r:embed="rId2"/>
            <a:stretch>
              <a:fillRect/>
            </a:stretch>
          </a:blip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endParaRPr lang="el-GR"/>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el-G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04C7A004-1980-491A-AD10-AFA9828149FD}" type="slidenum">
              <a:rPr lang="el-GR" smtClean="0"/>
              <a:pPr/>
              <a:t>‹#›</a:t>
            </a:fld>
            <a:endParaRPr lang="el-GR"/>
          </a:p>
        </p:txBody>
      </p:sp>
    </p:spTree>
    <p:extLst>
      <p:ext uri="{BB962C8B-B14F-4D97-AF65-F5344CB8AC3E}">
        <p14:creationId xmlns:p14="http://schemas.microsoft.com/office/powerpoint/2010/main" val="2676434406"/>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endParaRPr lang="el-GR"/>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el-GR"/>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79CCE7B2-44A0-4DF9-BFA2-F7AE72B0FEC8}" type="slidenum">
              <a:rPr lang="el-GR" smtClean="0"/>
              <a:pPr/>
              <a:t>‹#›</a:t>
            </a:fld>
            <a:endParaRPr lang="el-GR"/>
          </a:p>
        </p:txBody>
      </p:sp>
    </p:spTree>
    <p:extLst>
      <p:ext uri="{BB962C8B-B14F-4D97-AF65-F5344CB8AC3E}">
        <p14:creationId xmlns:p14="http://schemas.microsoft.com/office/powerpoint/2010/main" val="3492941567"/>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 id="2147483730" r:id="rId13"/>
    <p:sldLayoutId id="2147483731" r:id="rId14"/>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685800"/>
            <a:ext cx="5904000" cy="2127250"/>
          </a:xfrm>
        </p:spPr>
        <p:txBody>
          <a:bodyPr>
            <a:normAutofit/>
          </a:bodyPr>
          <a:lstStyle/>
          <a:p>
            <a:r>
              <a:rPr lang="el-GR" sz="6500" b="1" dirty="0"/>
              <a:t>Καλωσήρθατε</a:t>
            </a:r>
            <a:endParaRPr lang="el-GR" sz="6500" dirty="0"/>
          </a:p>
        </p:txBody>
      </p:sp>
      <p:sp>
        <p:nvSpPr>
          <p:cNvPr id="2051" name="Rectangle 3"/>
          <p:cNvSpPr>
            <a:spLocks noGrp="1" noChangeArrowheads="1"/>
          </p:cNvSpPr>
          <p:nvPr>
            <p:ph type="subTitle" idx="1"/>
          </p:nvPr>
        </p:nvSpPr>
        <p:spPr/>
        <p:txBody>
          <a:bodyPr/>
          <a:lstStyle/>
          <a:p>
            <a:endParaRPr lang="el-GR" dirty="0"/>
          </a:p>
        </p:txBody>
      </p:sp>
      <p:pic>
        <p:nvPicPr>
          <p:cNvPr id="3" name="Εικόνα 1">
            <a:extLst>
              <a:ext uri="{FF2B5EF4-FFF2-40B4-BE49-F238E27FC236}">
                <a16:creationId xmlns:a16="http://schemas.microsoft.com/office/drawing/2014/main" id="{0D22EBFB-70BB-4700-AB8A-2CCBCA4958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425" y="795338"/>
            <a:ext cx="3203575"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Grp="1" noChangeArrowheads="1"/>
          </p:cNvSpPr>
          <p:nvPr>
            <p:ph type="title"/>
          </p:nvPr>
        </p:nvSpPr>
        <p:spPr>
          <a:xfrm>
            <a:off x="539552" y="332656"/>
            <a:ext cx="8079581" cy="1440160"/>
          </a:xfrm>
        </p:spPr>
        <p:txBody>
          <a:bodyPr/>
          <a:lstStyle/>
          <a:p>
            <a:endParaRPr lang="el-GR" dirty="0"/>
          </a:p>
        </p:txBody>
      </p:sp>
      <p:graphicFrame>
        <p:nvGraphicFramePr>
          <p:cNvPr id="6" name="Object 5"/>
          <p:cNvGraphicFramePr>
            <a:graphicFrameLocks noGrp="1" noChangeAspect="1"/>
          </p:cNvGraphicFramePr>
          <p:nvPr>
            <p:ph idx="1"/>
            <p:extLst>
              <p:ext uri="{D42A27DB-BD31-4B8C-83A1-F6EECF244321}">
                <p14:modId xmlns:p14="http://schemas.microsoft.com/office/powerpoint/2010/main" val="364153079"/>
              </p:ext>
            </p:extLst>
          </p:nvPr>
        </p:nvGraphicFramePr>
        <p:xfrm>
          <a:off x="319796" y="1916832"/>
          <a:ext cx="8504407" cy="45307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p:nvPr>
        </p:nvSpPr>
        <p:spPr/>
        <p:txBody>
          <a:bodyPr/>
          <a:lstStyle/>
          <a:p>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p:nvPr>
        </p:nvSpPr>
        <p:spPr/>
        <p:txBody>
          <a:bodyPr/>
          <a:lstStyle/>
          <a:p>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 Διάγραμμα"/>
          <p:cNvGraphicFramePr/>
          <p:nvPr/>
        </p:nvGraphicFramePr>
        <p:xfrm>
          <a:off x="431800" y="242888"/>
          <a:ext cx="8208963" cy="5832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endParaRPr lang="el-GR" dirty="0"/>
          </a:p>
        </p:txBody>
      </p:sp>
      <p:sp>
        <p:nvSpPr>
          <p:cNvPr id="3075" name="Rectangle 3"/>
          <p:cNvSpPr>
            <a:spLocks noGrp="1" noChangeArrowheads="1"/>
          </p:cNvSpPr>
          <p:nvPr>
            <p:ph idx="1"/>
          </p:nvPr>
        </p:nvSpPr>
        <p:spPr>
          <a:xfrm>
            <a:off x="507206" y="2255103"/>
            <a:ext cx="8065294" cy="3766185"/>
          </a:xfrm>
        </p:spPr>
        <p:txBody>
          <a:bodyPr>
            <a:noAutofit/>
          </a:bodyPr>
          <a:lstStyle/>
          <a:p>
            <a:pPr>
              <a:lnSpc>
                <a:spcPct val="107000"/>
              </a:lnSpc>
              <a:spcAft>
                <a:spcPts val="800"/>
              </a:spcAft>
            </a:pPr>
            <a:r>
              <a:rPr lang="el-GR" sz="1800" dirty="0">
                <a:effectLst/>
                <a:ea typeface="Times New Roman" panose="02020603050405020304" pitchFamily="18" charset="0"/>
                <a:cs typeface="Times New Roman" panose="02020603050405020304" pitchFamily="18" charset="0"/>
              </a:rPr>
              <a:t>Σας καλωσορίζουμε στην </a:t>
            </a:r>
            <a:r>
              <a:rPr lang="en-US" sz="1800" b="1" dirty="0" err="1">
                <a:effectLst/>
                <a:ea typeface="Times New Roman" panose="02020603050405020304" pitchFamily="18" charset="0"/>
                <a:cs typeface="Times New Roman" panose="02020603050405020304" pitchFamily="18" charset="0"/>
              </a:rPr>
              <a:t>Demosoft</a:t>
            </a:r>
            <a:r>
              <a:rPr lang="el-GR" sz="1800" dirty="0">
                <a:effectLst/>
                <a:ea typeface="Times New Roman" panose="02020603050405020304" pitchFamily="18" charset="0"/>
                <a:cs typeface="Times New Roman" panose="02020603050405020304" pitchFamily="18" charset="0"/>
              </a:rPr>
              <a:t> εταιρεία ανάπτυξης λογισμικού , αρχειοθέτησης ψηφιακού υλικού και κατασκευής ιστοσελίδων. Εδώ μπορείτε να μάθετε περισσότερες λεπτομέρειες για την εταιρεία μας και τις δραστηριότητές της, να βρείτε</a:t>
            </a:r>
            <a:br>
              <a:rPr lang="el-GR" sz="1800" dirty="0">
                <a:effectLst/>
                <a:ea typeface="Times New Roman" panose="02020603050405020304" pitchFamily="18" charset="0"/>
                <a:cs typeface="Times New Roman" panose="02020603050405020304" pitchFamily="18" charset="0"/>
              </a:rPr>
            </a:br>
            <a:r>
              <a:rPr lang="el-GR" sz="1800" dirty="0">
                <a:effectLst/>
                <a:ea typeface="Times New Roman" panose="02020603050405020304" pitchFamily="18" charset="0"/>
                <a:cs typeface="Times New Roman" panose="02020603050405020304" pitchFamily="18" charset="0"/>
              </a:rPr>
              <a:t>χρήσιμα εργαλεία για ενδιαφερόμενους ή νέους συνεργάτες και </a:t>
            </a:r>
            <a:r>
              <a:rPr lang="el-GR" sz="1800" dirty="0">
                <a:cs typeface="Times New Roman" panose="02020603050405020304" pitchFamily="18" charset="0"/>
              </a:rPr>
              <a:t>να επικοινωνήσετε μαζί μας</a:t>
            </a:r>
            <a:r>
              <a:rPr lang="el-GR" sz="1800" dirty="0">
                <a:effectLst/>
                <a:ea typeface="Times New Roman" panose="02020603050405020304" pitchFamily="18" charset="0"/>
                <a:cs typeface="Times New Roman" panose="02020603050405020304" pitchFamily="18" charset="0"/>
              </a:rPr>
              <a:t> για κάθε θέμα.</a:t>
            </a:r>
            <a:endParaRPr lang="el-GR" sz="1800" dirty="0">
              <a:effectLst/>
              <a:ea typeface="Calibri" panose="020F0502020204030204" pitchFamily="34" charset="0"/>
              <a:cs typeface="Times New Roman" panose="02020603050405020304" pitchFamily="18" charset="0"/>
            </a:endParaRPr>
          </a:p>
          <a:p>
            <a:pPr>
              <a:lnSpc>
                <a:spcPct val="107000"/>
              </a:lnSpc>
              <a:spcAft>
                <a:spcPts val="800"/>
              </a:spcAft>
            </a:pPr>
            <a:r>
              <a:rPr lang="el-GR" sz="1800" dirty="0">
                <a:effectLst/>
                <a:ea typeface="Times New Roman" panose="02020603050405020304" pitchFamily="18" charset="0"/>
                <a:cs typeface="Times New Roman" panose="02020603050405020304" pitchFamily="18" charset="0"/>
              </a:rPr>
              <a:t>Η </a:t>
            </a:r>
            <a:r>
              <a:rPr lang="en-US" sz="1800" b="1" dirty="0" err="1">
                <a:effectLst/>
                <a:ea typeface="Times New Roman" panose="02020603050405020304" pitchFamily="18" charset="0"/>
                <a:cs typeface="Times New Roman" panose="02020603050405020304" pitchFamily="18" charset="0"/>
              </a:rPr>
              <a:t>Demosoft</a:t>
            </a:r>
            <a:r>
              <a:rPr lang="en-US" sz="1800" dirty="0">
                <a:effectLst/>
                <a:ea typeface="Times New Roman" panose="02020603050405020304" pitchFamily="18" charset="0"/>
                <a:cs typeface="Times New Roman" panose="02020603050405020304" pitchFamily="18" charset="0"/>
              </a:rPr>
              <a:t> </a:t>
            </a:r>
            <a:r>
              <a:rPr lang="el-GR" sz="1800" dirty="0">
                <a:effectLst/>
                <a:ea typeface="Times New Roman" panose="02020603050405020304" pitchFamily="18" charset="0"/>
                <a:cs typeface="Times New Roman" panose="02020603050405020304" pitchFamily="18" charset="0"/>
              </a:rPr>
              <a:t>ειδικεύεται στην ανάπτυξη λογισμικού για περισσότερο από 30 χρόνια, καλύπτοντας ένα ευρύ φάσμα αναγκών και εξυπηρετώντας μεγάλο πλήθος επιχειρήσεων, μια εταιρεία που δημιουργήθηκε από έμπειρους επαγγελματίες του χώρου, με σκοπό να καλύψει πλήρως τις απαιτήσεις που διαμορφώνονται από τις συνθήκες του σήμερα και τις προκλήσεις του αύριο.</a:t>
            </a:r>
            <a:endParaRPr lang="el-GR" sz="1800" dirty="0">
              <a:effectLst/>
              <a:ea typeface="Calibri" panose="020F0502020204030204" pitchFamily="34" charset="0"/>
              <a:cs typeface="Times New Roman" panose="02020603050405020304" pitchFamily="18" charset="0"/>
            </a:endParaRPr>
          </a:p>
        </p:txBody>
      </p:sp>
      <p:sp>
        <p:nvSpPr>
          <p:cNvPr id="2" name="Επεξήγηση με επάνω βέλος 1"/>
          <p:cNvSpPr/>
          <p:nvPr/>
        </p:nvSpPr>
        <p:spPr>
          <a:xfrm>
            <a:off x="7492380" y="5805264"/>
            <a:ext cx="1080120" cy="720080"/>
          </a:xfrm>
          <a:prstGeom prst="upArrowCallout">
            <a:avLst/>
          </a:prstGeom>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a:lnSpc>
                <a:spcPct val="107000"/>
              </a:lnSpc>
              <a:spcAft>
                <a:spcPts val="800"/>
              </a:spcAft>
            </a:pPr>
            <a:r>
              <a:rPr lang="el-GR" sz="4400" dirty="0">
                <a:effectLst/>
                <a:ea typeface="Times New Roman" panose="02020603050405020304" pitchFamily="18" charset="0"/>
                <a:cs typeface="Times New Roman" panose="02020603050405020304" pitchFamily="18" charset="0"/>
              </a:rPr>
              <a:t>ΟΙ ΥΠΗΡΕΣΙΕΣ ΠΟΥ ΠΑΡΕΧΟΥΜΕ</a:t>
            </a:r>
            <a:endParaRPr lang="el-GR" sz="4400" dirty="0">
              <a:effectLst/>
              <a:ea typeface="Calibri" panose="020F0502020204030204" pitchFamily="34" charset="0"/>
              <a:cs typeface="Times New Roman" panose="02020603050405020304" pitchFamily="18" charset="0"/>
            </a:endParaRPr>
          </a:p>
        </p:txBody>
      </p:sp>
      <p:sp>
        <p:nvSpPr>
          <p:cNvPr id="4099" name="Rectangle 3"/>
          <p:cNvSpPr>
            <a:spLocks noGrp="1" noChangeArrowheads="1"/>
          </p:cNvSpPr>
          <p:nvPr>
            <p:ph idx="1"/>
          </p:nvPr>
        </p:nvSpPr>
        <p:spPr>
          <a:xfrm>
            <a:off x="507206" y="2255103"/>
            <a:ext cx="8065294" cy="3766185"/>
          </a:xfrm>
        </p:spPr>
        <p:txBody>
          <a:bodyPr>
            <a:normAutofit/>
          </a:bodyPr>
          <a:lstStyle/>
          <a:p>
            <a:pPr lvl="0">
              <a:lnSpc>
                <a:spcPct val="107000"/>
              </a:lnSpc>
              <a:spcAft>
                <a:spcPts val="800"/>
              </a:spcAft>
              <a:buSzPts val="1000"/>
              <a:buFont typeface="Wingdings" panose="05000000000000000000" pitchFamily="2" charset="2"/>
              <a:buChar char="q"/>
              <a:tabLst>
                <a:tab pos="457200" algn="l"/>
              </a:tabLst>
            </a:pPr>
            <a:r>
              <a:rPr lang="en-US" sz="1800" dirty="0">
                <a:cs typeface="Times New Roman" panose="02020603050405020304" pitchFamily="18" charset="0"/>
              </a:rPr>
              <a:t>SOFTWARE</a:t>
            </a:r>
            <a:r>
              <a:rPr lang="en-US" sz="1800" dirty="0">
                <a:effectLst/>
                <a:ea typeface="Times New Roman" panose="02020603050405020304" pitchFamily="18" charset="0"/>
                <a:cs typeface="Times New Roman" panose="02020603050405020304" pitchFamily="18" charset="0"/>
              </a:rPr>
              <a:t> PACKAGES </a:t>
            </a:r>
            <a:r>
              <a:rPr lang="el-GR" sz="1800" dirty="0">
                <a:effectLst/>
                <a:ea typeface="Times New Roman" panose="02020603050405020304" pitchFamily="18" charset="0"/>
                <a:cs typeface="Times New Roman" panose="02020603050405020304" pitchFamily="18" charset="0"/>
              </a:rPr>
              <a:t>- Προγραμματιστικά εργαλεία αιχμής</a:t>
            </a:r>
            <a:endParaRPr lang="el-GR" sz="1800" dirty="0">
              <a:effectLst/>
              <a:ea typeface="Calibri" panose="020F0502020204030204" pitchFamily="34" charset="0"/>
              <a:cs typeface="Times New Roman" panose="02020603050405020304" pitchFamily="18" charset="0"/>
            </a:endParaRPr>
          </a:p>
          <a:p>
            <a:pPr lvl="0">
              <a:lnSpc>
                <a:spcPct val="107000"/>
              </a:lnSpc>
              <a:spcAft>
                <a:spcPts val="800"/>
              </a:spcAft>
              <a:buSzPts val="1000"/>
              <a:buFont typeface="Wingdings" panose="05000000000000000000" pitchFamily="2" charset="2"/>
              <a:buChar char="q"/>
              <a:tabLst>
                <a:tab pos="457200" algn="l"/>
              </a:tabLst>
            </a:pPr>
            <a:r>
              <a:rPr lang="en-US" sz="1800" dirty="0">
                <a:cs typeface="Times New Roman" panose="02020603050405020304" pitchFamily="18" charset="0"/>
              </a:rPr>
              <a:t>WEB</a:t>
            </a:r>
            <a:r>
              <a:rPr lang="en-US" sz="1800" dirty="0">
                <a:effectLst/>
                <a:ea typeface="Times New Roman" panose="02020603050405020304" pitchFamily="18" charset="0"/>
                <a:cs typeface="Times New Roman" panose="02020603050405020304" pitchFamily="18" charset="0"/>
              </a:rPr>
              <a:t> DESIGN </a:t>
            </a:r>
            <a:r>
              <a:rPr lang="el-GR" sz="1800" dirty="0">
                <a:effectLst/>
                <a:ea typeface="Times New Roman" panose="02020603050405020304" pitchFamily="18" charset="0"/>
                <a:cs typeface="Times New Roman" panose="02020603050405020304" pitchFamily="18" charset="0"/>
              </a:rPr>
              <a:t>- Δημιουργία, ανάπτυξη και συντήρηση ιστοσελίδων </a:t>
            </a:r>
            <a:endParaRPr lang="el-GR" sz="1800" dirty="0">
              <a:effectLst/>
              <a:ea typeface="Calibri" panose="020F0502020204030204" pitchFamily="34" charset="0"/>
              <a:cs typeface="Times New Roman" panose="02020603050405020304" pitchFamily="18" charset="0"/>
            </a:endParaRPr>
          </a:p>
          <a:p>
            <a:pPr lvl="0">
              <a:lnSpc>
                <a:spcPct val="107000"/>
              </a:lnSpc>
              <a:spcAft>
                <a:spcPts val="800"/>
              </a:spcAft>
              <a:buSzPts val="1000"/>
              <a:buFont typeface="Wingdings" panose="05000000000000000000" pitchFamily="2" charset="2"/>
              <a:buChar char="q"/>
              <a:tabLst>
                <a:tab pos="457200" algn="l"/>
              </a:tabLst>
            </a:pPr>
            <a:r>
              <a:rPr lang="en-US" sz="1800" dirty="0">
                <a:cs typeface="Times New Roman" panose="02020603050405020304" pitchFamily="18" charset="0"/>
              </a:rPr>
              <a:t>MOBILE</a:t>
            </a:r>
            <a:r>
              <a:rPr lang="en-US" sz="1800" dirty="0">
                <a:effectLst/>
                <a:ea typeface="Times New Roman" panose="02020603050405020304" pitchFamily="18" charset="0"/>
                <a:cs typeface="Times New Roman" panose="02020603050405020304" pitchFamily="18" charset="0"/>
              </a:rPr>
              <a:t> APPS </a:t>
            </a:r>
            <a:r>
              <a:rPr lang="el-GR" sz="1800" dirty="0">
                <a:effectLst/>
                <a:ea typeface="Times New Roman" panose="02020603050405020304" pitchFamily="18" charset="0"/>
                <a:cs typeface="Times New Roman" panose="02020603050405020304" pitchFamily="18" charset="0"/>
              </a:rPr>
              <a:t>- Έξυπνες εφαρμογές για έξυπνες κινητές συσκευές αλλά και </a:t>
            </a:r>
            <a:r>
              <a:rPr lang="en-US" sz="1800" dirty="0">
                <a:effectLst/>
                <a:ea typeface="Times New Roman" panose="02020603050405020304" pitchFamily="18" charset="0"/>
                <a:cs typeface="Times New Roman" panose="02020603050405020304" pitchFamily="18" charset="0"/>
              </a:rPr>
              <a:t>tablets</a:t>
            </a:r>
            <a:endParaRPr lang="el-GR" sz="1800" dirty="0">
              <a:effectLst/>
              <a:ea typeface="Calibri" panose="020F0502020204030204" pitchFamily="34" charset="0"/>
              <a:cs typeface="Times New Roman" panose="02020603050405020304" pitchFamily="18" charset="0"/>
            </a:endParaRPr>
          </a:p>
          <a:p>
            <a:pPr lvl="0">
              <a:lnSpc>
                <a:spcPct val="107000"/>
              </a:lnSpc>
              <a:spcAft>
                <a:spcPts val="800"/>
              </a:spcAft>
              <a:buSzPts val="1000"/>
              <a:buFont typeface="Wingdings" panose="05000000000000000000" pitchFamily="2" charset="2"/>
              <a:buChar char="q"/>
              <a:tabLst>
                <a:tab pos="457200" algn="l"/>
              </a:tabLst>
            </a:pPr>
            <a:r>
              <a:rPr lang="en-US" sz="1800" dirty="0">
                <a:cs typeface="Times New Roman" panose="02020603050405020304" pitchFamily="18" charset="0"/>
              </a:rPr>
              <a:t>DIGITAL</a:t>
            </a:r>
            <a:r>
              <a:rPr lang="en-US" sz="1800" dirty="0">
                <a:effectLst/>
                <a:ea typeface="Times New Roman" panose="02020603050405020304" pitchFamily="18" charset="0"/>
                <a:cs typeface="Times New Roman" panose="02020603050405020304" pitchFamily="18" charset="0"/>
              </a:rPr>
              <a:t> ARCHIVING </a:t>
            </a:r>
            <a:r>
              <a:rPr lang="el-GR" sz="1800" dirty="0">
                <a:effectLst/>
                <a:ea typeface="Times New Roman" panose="02020603050405020304" pitchFamily="18" charset="0"/>
                <a:cs typeface="Times New Roman" panose="02020603050405020304" pitchFamily="18" charset="0"/>
              </a:rPr>
              <a:t>- Εργαλεία για τη σωστή αποθήκευση, διατήρηση και εύρεση μεγάλου όγκου αρχείων</a:t>
            </a:r>
            <a:endParaRPr lang="el-GR" sz="1800" dirty="0">
              <a:effectLst/>
              <a:ea typeface="Calibri" panose="020F0502020204030204" pitchFamily="34" charset="0"/>
              <a:cs typeface="Times New Roman" panose="02020603050405020304" pitchFamily="18" charset="0"/>
            </a:endParaRPr>
          </a:p>
          <a:p>
            <a:pPr lvl="0">
              <a:lnSpc>
                <a:spcPct val="107000"/>
              </a:lnSpc>
              <a:spcAft>
                <a:spcPts val="800"/>
              </a:spcAft>
              <a:buSzPts val="1000"/>
              <a:buFont typeface="Wingdings" panose="05000000000000000000" pitchFamily="2" charset="2"/>
              <a:buChar char="q"/>
              <a:tabLst>
                <a:tab pos="457200" algn="l"/>
              </a:tabLst>
            </a:pPr>
            <a:r>
              <a:rPr lang="en-US" sz="1800" dirty="0">
                <a:cs typeface="Times New Roman" panose="02020603050405020304" pitchFamily="18" charset="0"/>
              </a:rPr>
              <a:t>CUSTOM</a:t>
            </a:r>
            <a:r>
              <a:rPr lang="en-US" sz="1800" dirty="0">
                <a:effectLst/>
                <a:ea typeface="Times New Roman" panose="02020603050405020304" pitchFamily="18" charset="0"/>
                <a:cs typeface="Times New Roman" panose="02020603050405020304" pitchFamily="18" charset="0"/>
              </a:rPr>
              <a:t> APPLICATIONS </a:t>
            </a:r>
            <a:r>
              <a:rPr lang="el-GR" sz="1800" dirty="0">
                <a:effectLst/>
                <a:ea typeface="Times New Roman" panose="02020603050405020304" pitchFamily="18" charset="0"/>
                <a:cs typeface="Times New Roman" panose="02020603050405020304" pitchFamily="18" charset="0"/>
              </a:rPr>
              <a:t>- Επειδή ο κάθε πελάτης είναι διαφορετικός προσφέρουμε εφαρμογές για τις μοναδικές απαιτήσεις σας</a:t>
            </a:r>
            <a:endParaRPr lang="el-GR" sz="1800" dirty="0">
              <a:effectLst/>
              <a:ea typeface="Calibri" panose="020F0502020204030204" pitchFamily="34"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nSpc>
                <a:spcPct val="107000"/>
              </a:lnSpc>
              <a:spcAft>
                <a:spcPts val="800"/>
              </a:spcAft>
            </a:pPr>
            <a:r>
              <a:rPr lang="el-GR" dirty="0">
                <a:effectLst/>
                <a:ea typeface="Times New Roman" panose="02020603050405020304" pitchFamily="18" charset="0"/>
                <a:cs typeface="Times New Roman" panose="02020603050405020304" pitchFamily="18" charset="0"/>
              </a:rPr>
              <a:t>Σε ποιους απευθυνόμαστε</a:t>
            </a:r>
            <a:endParaRPr lang="el-GR" dirty="0">
              <a:effectLst/>
              <a:ea typeface="Calibri" panose="020F0502020204030204" pitchFamily="34" charset="0"/>
              <a:cs typeface="Times New Roman" panose="02020603050405020304" pitchFamily="18" charset="0"/>
            </a:endParaRPr>
          </a:p>
        </p:txBody>
      </p:sp>
      <p:sp>
        <p:nvSpPr>
          <p:cNvPr id="20483" name="Rectangle 3"/>
          <p:cNvSpPr>
            <a:spLocks noGrp="1" noChangeArrowheads="1"/>
          </p:cNvSpPr>
          <p:nvPr>
            <p:ph idx="1"/>
          </p:nvPr>
        </p:nvSpPr>
        <p:spPr/>
        <p:txBody>
          <a:bodyPr>
            <a:normAutofit/>
          </a:bodyPr>
          <a:lstStyle/>
          <a:p>
            <a:pPr>
              <a:lnSpc>
                <a:spcPct val="107000"/>
              </a:lnSpc>
              <a:spcAft>
                <a:spcPts val="800"/>
              </a:spcAft>
            </a:pPr>
            <a:r>
              <a:rPr lang="el-GR" dirty="0">
                <a:effectLst/>
                <a:latin typeface="Times New Roman" panose="02020603050405020304" pitchFamily="18" charset="0"/>
                <a:ea typeface="Times New Roman" panose="02020603050405020304" pitchFamily="18" charset="0"/>
                <a:cs typeface="Times New Roman" panose="02020603050405020304" pitchFamily="18" charset="0"/>
              </a:rPr>
              <a:t>Στην προσπάθειά της να καλύψει τις ανάγκες των πελατών της, η </a:t>
            </a:r>
            <a:r>
              <a:rPr lang="en-US" b="1" dirty="0" err="1">
                <a:effectLst/>
                <a:latin typeface="Times New Roman" panose="02020603050405020304" pitchFamily="18" charset="0"/>
                <a:ea typeface="Times New Roman" panose="02020603050405020304" pitchFamily="18" charset="0"/>
                <a:cs typeface="Times New Roman" panose="02020603050405020304" pitchFamily="18" charset="0"/>
              </a:rPr>
              <a:t>Demosoft</a:t>
            </a:r>
            <a:r>
              <a:rPr lang="el-GR" dirty="0">
                <a:effectLst/>
                <a:latin typeface="Times New Roman" panose="02020603050405020304" pitchFamily="18" charset="0"/>
                <a:ea typeface="Times New Roman" panose="02020603050405020304" pitchFamily="18" charset="0"/>
                <a:cs typeface="Times New Roman" panose="02020603050405020304" pitchFamily="18" charset="0"/>
              </a:rPr>
              <a:t> αναπτύσσει, διαθέτει και υποστηρίζει αδιάλειπτα μια σειρά από προϊόντα που συγκεντρώνουν τη σταθερή προτίμηση των επαγγελματιών του χώρου όπου απευθύνονται. Επιλέγοντας τις υπηρεσίες μας θα ανακαλύψετε πως προσθέσατε ένα σημαντικό περιουσιακό στοιχείο στην εταιρεία σας.</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Επεξήγηση με επάνω βέλος 4"/>
          <p:cNvSpPr/>
          <p:nvPr/>
        </p:nvSpPr>
        <p:spPr>
          <a:xfrm>
            <a:off x="7492380" y="5805264"/>
            <a:ext cx="1080120" cy="720080"/>
          </a:xfrm>
          <a:prstGeom prst="upArrowCallout">
            <a:avLst/>
          </a:prstGeom>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l-GR" dirty="0">
                <a:effectLst/>
                <a:ea typeface="Times New Roman" panose="02020603050405020304" pitchFamily="18" charset="0"/>
                <a:cs typeface="Times New Roman" panose="02020603050405020304" pitchFamily="18" charset="0"/>
              </a:rPr>
              <a:t>Σε ποιους απευθυνόμαστε</a:t>
            </a:r>
            <a:r>
              <a:rPr lang="en-US" dirty="0"/>
              <a:t>2</a:t>
            </a:r>
            <a:endParaRPr lang="el-GR" dirty="0"/>
          </a:p>
        </p:txBody>
      </p:sp>
      <p:sp>
        <p:nvSpPr>
          <p:cNvPr id="5123" name="Rectangle 3"/>
          <p:cNvSpPr>
            <a:spLocks noGrp="1" noChangeArrowheads="1"/>
          </p:cNvSpPr>
          <p:nvPr>
            <p:ph type="body" sz="half" idx="1"/>
          </p:nvPr>
        </p:nvSpPr>
        <p:spPr/>
        <p:txBody>
          <a:bodyPr>
            <a:normAutofit fontScale="92500" lnSpcReduction="20000"/>
          </a:bodyPr>
          <a:lstStyle/>
          <a:p>
            <a:pPr lvl="0">
              <a:lnSpc>
                <a:spcPct val="107000"/>
              </a:lnSpc>
              <a:buFont typeface="Wingdings" panose="05000000000000000000" pitchFamily="2" charset="2"/>
              <a:buChar char="ü"/>
            </a:pPr>
            <a:r>
              <a:rPr lang="el-GR" sz="1900" dirty="0">
                <a:effectLst/>
                <a:latin typeface="Times New Roman" panose="02020603050405020304" pitchFamily="18" charset="0"/>
                <a:ea typeface="Times New Roman" panose="02020603050405020304" pitchFamily="18" charset="0"/>
                <a:cs typeface="Times New Roman" panose="02020603050405020304" pitchFamily="18" charset="0"/>
              </a:rPr>
              <a:t>Μεγάλες μεσαίες μικρές επιχειρήσεις</a:t>
            </a:r>
            <a:endParaRPr lang="el-GR" sz="19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ü"/>
            </a:pPr>
            <a:r>
              <a:rPr lang="el-GR" sz="1900" dirty="0">
                <a:effectLst/>
                <a:latin typeface="Times New Roman" panose="02020603050405020304" pitchFamily="18" charset="0"/>
                <a:ea typeface="Times New Roman" panose="02020603050405020304" pitchFamily="18" charset="0"/>
                <a:cs typeface="Times New Roman" panose="02020603050405020304" pitchFamily="18" charset="0"/>
              </a:rPr>
              <a:t>Επαγγελματίες ή ιδιώτες</a:t>
            </a:r>
            <a:endParaRPr lang="el-GR" sz="19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ü"/>
            </a:pPr>
            <a:r>
              <a:rPr lang="el-GR" sz="1900" dirty="0">
                <a:effectLst/>
                <a:latin typeface="Times New Roman" panose="02020603050405020304" pitchFamily="18" charset="0"/>
                <a:ea typeface="Times New Roman" panose="02020603050405020304" pitchFamily="18" charset="0"/>
                <a:cs typeface="Times New Roman" panose="02020603050405020304" pitchFamily="18" charset="0"/>
              </a:rPr>
              <a:t>Αθλητικές ακαδημίες και διοργανώτριες αρχές</a:t>
            </a:r>
            <a:endParaRPr lang="el-GR" sz="19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ü"/>
            </a:pPr>
            <a:r>
              <a:rPr lang="el-GR" sz="1900" dirty="0">
                <a:effectLst/>
                <a:latin typeface="Times New Roman" panose="02020603050405020304" pitchFamily="18" charset="0"/>
                <a:ea typeface="Times New Roman" panose="02020603050405020304" pitchFamily="18" charset="0"/>
                <a:cs typeface="Times New Roman" panose="02020603050405020304" pitchFamily="18" charset="0"/>
              </a:rPr>
              <a:t>Εφημερίδες εκδοτικούς οίκους περιοδικά</a:t>
            </a:r>
            <a:endParaRPr lang="el-GR" sz="19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ü"/>
            </a:pPr>
            <a:r>
              <a:rPr lang="el-GR" sz="1900" dirty="0">
                <a:effectLst/>
                <a:latin typeface="Times New Roman" panose="02020603050405020304" pitchFamily="18" charset="0"/>
                <a:ea typeface="Times New Roman" panose="02020603050405020304" pitchFamily="18" charset="0"/>
                <a:cs typeface="Times New Roman" panose="02020603050405020304" pitchFamily="18" charset="0"/>
              </a:rPr>
              <a:t>Φωτογράφους πρακτορεία </a:t>
            </a:r>
            <a:r>
              <a:rPr lang="el-GR" sz="1900" dirty="0" err="1">
                <a:effectLst/>
                <a:latin typeface="Times New Roman" panose="02020603050405020304" pitchFamily="18" charset="0"/>
                <a:ea typeface="Times New Roman" panose="02020603050405020304" pitchFamily="18" charset="0"/>
                <a:cs typeface="Times New Roman" panose="02020603050405020304" pitchFamily="18" charset="0"/>
              </a:rPr>
              <a:t>φωτορεπορτάζ</a:t>
            </a:r>
            <a:r>
              <a:rPr lang="el-GR" sz="1900" dirty="0">
                <a:effectLst/>
                <a:latin typeface="Times New Roman" panose="02020603050405020304" pitchFamily="18" charset="0"/>
                <a:ea typeface="Times New Roman" panose="02020603050405020304" pitchFamily="18" charset="0"/>
                <a:cs typeface="Times New Roman" panose="02020603050405020304" pitchFamily="18" charset="0"/>
              </a:rPr>
              <a:t> διαφημιστικές εταιρείες</a:t>
            </a:r>
            <a:endParaRPr lang="el-GR" sz="19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ü"/>
            </a:pPr>
            <a:r>
              <a:rPr lang="el-GR" sz="1900" dirty="0">
                <a:effectLst/>
                <a:latin typeface="Times New Roman" panose="02020603050405020304" pitchFamily="18" charset="0"/>
                <a:ea typeface="Times New Roman" panose="02020603050405020304" pitchFamily="18" charset="0"/>
                <a:cs typeface="Times New Roman" panose="02020603050405020304" pitchFamily="18" charset="0"/>
              </a:rPr>
              <a:t>Πρακτορεία αγγελιών </a:t>
            </a:r>
            <a:r>
              <a:rPr lang="el-GR" sz="1900" dirty="0" err="1">
                <a:effectLst/>
                <a:latin typeface="Times New Roman" panose="02020603050405020304" pitchFamily="18" charset="0"/>
                <a:ea typeface="Times New Roman" panose="02020603050405020304" pitchFamily="18" charset="0"/>
                <a:cs typeface="Times New Roman" panose="02020603050405020304" pitchFamily="18" charset="0"/>
              </a:rPr>
              <a:t>φωτοαγγελιών</a:t>
            </a:r>
            <a:r>
              <a:rPr lang="el-GR" sz="1900" dirty="0">
                <a:effectLst/>
                <a:latin typeface="Times New Roman" panose="02020603050405020304" pitchFamily="18" charset="0"/>
                <a:ea typeface="Times New Roman" panose="02020603050405020304" pitchFamily="18" charset="0"/>
                <a:cs typeface="Times New Roman" panose="02020603050405020304" pitchFamily="18" charset="0"/>
              </a:rPr>
              <a:t> κοινωνικών διαφημίσεων</a:t>
            </a:r>
            <a:endParaRPr lang="el-GR" sz="19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ü"/>
            </a:pPr>
            <a:r>
              <a:rPr lang="el-GR" sz="1900" dirty="0">
                <a:effectLst/>
                <a:latin typeface="Times New Roman" panose="02020603050405020304" pitchFamily="18" charset="0"/>
                <a:ea typeface="Times New Roman" panose="02020603050405020304" pitchFamily="18" charset="0"/>
                <a:cs typeface="Times New Roman" panose="02020603050405020304" pitchFamily="18" charset="0"/>
              </a:rPr>
              <a:t>Κρατικές υπηρεσίες</a:t>
            </a:r>
            <a:endParaRPr lang="el-GR" sz="19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buFont typeface="Wingdings" panose="05000000000000000000" pitchFamily="2" charset="2"/>
              <a:buChar char="ü"/>
            </a:pPr>
            <a:r>
              <a:rPr lang="el-GR" sz="1900" dirty="0">
                <a:effectLst/>
                <a:latin typeface="Times New Roman" panose="02020603050405020304" pitchFamily="18" charset="0"/>
                <a:ea typeface="Times New Roman" panose="02020603050405020304" pitchFamily="18" charset="0"/>
                <a:cs typeface="Times New Roman" panose="02020603050405020304" pitchFamily="18" charset="0"/>
              </a:rPr>
              <a:t>Τεχνικές εταιρείες</a:t>
            </a:r>
            <a:endParaRPr lang="el-GR" sz="19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buFont typeface="Wingdings" panose="05000000000000000000" pitchFamily="2" charset="2"/>
              <a:buChar char="ü"/>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Εικόνα 3">
            <a:extLst>
              <a:ext uri="{FF2B5EF4-FFF2-40B4-BE49-F238E27FC236}">
                <a16:creationId xmlns:a16="http://schemas.microsoft.com/office/drawing/2014/main" id="{D9535078-1E98-499B-A9ED-95FFE44A2B1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79600" y="3430800"/>
            <a:ext cx="2880000" cy="792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a:lnSpc>
                <a:spcPct val="107000"/>
              </a:lnSpc>
              <a:spcAft>
                <a:spcPts val="800"/>
              </a:spcAft>
            </a:pPr>
            <a:r>
              <a:rPr lang="el-GR" sz="4400" dirty="0">
                <a:effectLst/>
                <a:ea typeface="Times New Roman" panose="02020603050405020304" pitchFamily="18" charset="0"/>
                <a:cs typeface="Times New Roman" panose="02020603050405020304" pitchFamily="18" charset="0"/>
              </a:rPr>
              <a:t>Προϊόντα και για </a:t>
            </a:r>
            <a:r>
              <a:rPr lang="en-US" sz="4400" dirty="0">
                <a:effectLst/>
                <a:ea typeface="Times New Roman" panose="02020603050405020304" pitchFamily="18" charset="0"/>
                <a:cs typeface="Times New Roman" panose="02020603050405020304" pitchFamily="18" charset="0"/>
              </a:rPr>
              <a:t>mobile </a:t>
            </a:r>
            <a:r>
              <a:rPr lang="el-GR" sz="4400" dirty="0">
                <a:effectLst/>
                <a:ea typeface="Times New Roman" panose="02020603050405020304" pitchFamily="18" charset="0"/>
                <a:cs typeface="Times New Roman" panose="02020603050405020304" pitchFamily="18" charset="0"/>
              </a:rPr>
              <a:t>συσκευές</a:t>
            </a:r>
            <a:endParaRPr lang="el-GR" sz="4400" dirty="0">
              <a:effectLst/>
              <a:ea typeface="Calibri" panose="020F0502020204030204" pitchFamily="34" charset="0"/>
              <a:cs typeface="Times New Roman" panose="02020603050405020304" pitchFamily="18" charset="0"/>
            </a:endParaRPr>
          </a:p>
        </p:txBody>
      </p:sp>
      <p:sp>
        <p:nvSpPr>
          <p:cNvPr id="6147" name="Rectangle 3"/>
          <p:cNvSpPr>
            <a:spLocks noGrp="1" noChangeArrowheads="1"/>
          </p:cNvSpPr>
          <p:nvPr>
            <p:ph idx="1"/>
          </p:nvPr>
        </p:nvSpPr>
        <p:spPr>
          <a:xfrm>
            <a:off x="507206" y="2183095"/>
            <a:ext cx="8065294" cy="3766185"/>
          </a:xfrm>
        </p:spPr>
        <p:txBody>
          <a:bodyPr>
            <a:normAutofit/>
          </a:bodyPr>
          <a:lstStyle/>
          <a:p>
            <a:pPr>
              <a:lnSpc>
                <a:spcPct val="107000"/>
              </a:lnSpc>
              <a:spcAft>
                <a:spcPts val="800"/>
              </a:spcAft>
            </a:pPr>
            <a:r>
              <a:rPr lang="el-GR" sz="1900"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1900" dirty="0">
                <a:effectLst/>
                <a:latin typeface="Times New Roman" panose="02020603050405020304" pitchFamily="18" charset="0"/>
                <a:ea typeface="Times New Roman" panose="02020603050405020304" pitchFamily="18" charset="0"/>
                <a:cs typeface="Times New Roman" panose="02020603050405020304" pitchFamily="18" charset="0"/>
              </a:rPr>
              <a:t>ADAPP</a:t>
            </a:r>
            <a:r>
              <a:rPr lang="el-GR" sz="1900" dirty="0">
                <a:effectLst/>
                <a:latin typeface="Times New Roman" panose="02020603050405020304" pitchFamily="18" charset="0"/>
                <a:ea typeface="Times New Roman" panose="02020603050405020304" pitchFamily="18" charset="0"/>
                <a:cs typeface="Times New Roman" panose="02020603050405020304" pitchFamily="18" charset="0"/>
              </a:rPr>
              <a:t>	Πρόκειται για μια ολοκληρωμένη και εύχρηστη εφαρμογή διαχείρισης αγγελιών, διαφημίσεων, </a:t>
            </a:r>
            <a:r>
              <a:rPr lang="el-GR" sz="1900" dirty="0" err="1">
                <a:effectLst/>
                <a:latin typeface="Times New Roman" panose="02020603050405020304" pitchFamily="18" charset="0"/>
                <a:ea typeface="Times New Roman" panose="02020603050405020304" pitchFamily="18" charset="0"/>
                <a:cs typeface="Times New Roman" panose="02020603050405020304" pitchFamily="18" charset="0"/>
              </a:rPr>
              <a:t>φωτοαγγελιών</a:t>
            </a:r>
            <a:r>
              <a:rPr lang="el-GR" sz="1900" dirty="0">
                <a:effectLst/>
                <a:latin typeface="Times New Roman" panose="02020603050405020304" pitchFamily="18" charset="0"/>
                <a:ea typeface="Times New Roman" panose="02020603050405020304" pitchFamily="18" charset="0"/>
                <a:cs typeface="Times New Roman" panose="02020603050405020304" pitchFamily="18" charset="0"/>
              </a:rPr>
              <a:t>, πελατών. Πλεονέκτημα της εφαρμογής είναι η αυτόματη σελιδοποίηση αγγελιών.</a:t>
            </a:r>
            <a:endParaRPr lang="el-GR" sz="19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2.</a:t>
            </a:r>
            <a:r>
              <a:rPr lang="el-GR" sz="1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a:effectLst/>
                <a:latin typeface="Times New Roman" panose="02020603050405020304" pitchFamily="18" charset="0"/>
                <a:ea typeface="Times New Roman" panose="02020603050405020304" pitchFamily="18" charset="0"/>
                <a:cs typeface="Times New Roman" panose="02020603050405020304" pitchFamily="18" charset="0"/>
              </a:rPr>
              <a:t>PRESSAPP</a:t>
            </a:r>
            <a:r>
              <a:rPr lang="el-GR" sz="1900" dirty="0">
                <a:effectLst/>
                <a:latin typeface="Times New Roman" panose="02020603050405020304" pitchFamily="18" charset="0"/>
                <a:ea typeface="Times New Roman" panose="02020603050405020304" pitchFamily="18" charset="0"/>
                <a:cs typeface="Times New Roman" panose="02020603050405020304" pitchFamily="18" charset="0"/>
              </a:rPr>
              <a:t>	Εφαρμογή διαχείρισης ύλης (κείμενα, φωτογραφίες, ψηφιακά αρχεία) που απευθύνεται σε εφημερίδες, εκδοτικούς οίκους, περιοδικά, διαφημιστικές εταιρείες, όπου προκύπτει η ανάγκη διαχείρισης μεγάλου όγκου υλικού σε ψηφιακή μορφή.</a:t>
            </a:r>
            <a:endParaRPr lang="el-GR" sz="19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3.</a:t>
            </a:r>
            <a:r>
              <a:rPr lang="el-GR" sz="1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a:effectLst/>
                <a:latin typeface="Times New Roman" panose="02020603050405020304" pitchFamily="18" charset="0"/>
                <a:ea typeface="Times New Roman" panose="02020603050405020304" pitchFamily="18" charset="0"/>
                <a:cs typeface="Times New Roman" panose="02020603050405020304" pitchFamily="18" charset="0"/>
              </a:rPr>
              <a:t>PHOTOAPP</a:t>
            </a:r>
            <a:r>
              <a:rPr lang="el-GR" sz="1900" dirty="0">
                <a:effectLst/>
                <a:latin typeface="Times New Roman" panose="02020603050405020304" pitchFamily="18" charset="0"/>
                <a:ea typeface="Times New Roman" panose="02020603050405020304" pitchFamily="18" charset="0"/>
                <a:cs typeface="Times New Roman" panose="02020603050405020304" pitchFamily="18" charset="0"/>
              </a:rPr>
              <a:t>	Εύχρηστη εφαρμογή διαχείρισης φωτογραφιών που απευθύνεται σε φωτογράφους και όπου προκύπτει η ανάγκη διαχείρισης μεγάλου όγκου φωτογραφιών.</a:t>
            </a:r>
            <a:endParaRPr lang="el-GR" sz="19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Επεξήγηση με επάνω βέλος 4"/>
          <p:cNvSpPr/>
          <p:nvPr/>
        </p:nvSpPr>
        <p:spPr>
          <a:xfrm>
            <a:off x="7492380" y="5805264"/>
            <a:ext cx="1080120" cy="720080"/>
          </a:xfrm>
          <a:prstGeom prst="upArrowCallout">
            <a:avLst/>
          </a:prstGeom>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r>
              <a:rPr lang="el-GR" sz="4400" dirty="0">
                <a:effectLst/>
                <a:ea typeface="Times New Roman" panose="02020603050405020304" pitchFamily="18" charset="0"/>
                <a:cs typeface="Times New Roman" panose="02020603050405020304" pitchFamily="18" charset="0"/>
              </a:rPr>
              <a:t>Προϊόντα και για </a:t>
            </a:r>
            <a:r>
              <a:rPr lang="en-US" sz="4400" dirty="0">
                <a:effectLst/>
                <a:ea typeface="Times New Roman" panose="02020603050405020304" pitchFamily="18" charset="0"/>
                <a:cs typeface="Times New Roman" panose="02020603050405020304" pitchFamily="18" charset="0"/>
              </a:rPr>
              <a:t>mobile </a:t>
            </a:r>
            <a:r>
              <a:rPr lang="el-GR" sz="4400" dirty="0">
                <a:effectLst/>
                <a:ea typeface="Times New Roman" panose="02020603050405020304" pitchFamily="18" charset="0"/>
                <a:cs typeface="Times New Roman" panose="02020603050405020304" pitchFamily="18" charset="0"/>
              </a:rPr>
              <a:t>συσκευές</a:t>
            </a:r>
            <a:r>
              <a:rPr lang="el-GR" sz="4400" dirty="0"/>
              <a:t>2</a:t>
            </a:r>
          </a:p>
        </p:txBody>
      </p:sp>
      <p:sp>
        <p:nvSpPr>
          <p:cNvPr id="21507" name="Rectangle 3"/>
          <p:cNvSpPr>
            <a:spLocks noGrp="1" noChangeArrowheads="1"/>
          </p:cNvSpPr>
          <p:nvPr>
            <p:ph idx="1"/>
          </p:nvPr>
        </p:nvSpPr>
        <p:spPr>
          <a:xfrm>
            <a:off x="507206" y="2183095"/>
            <a:ext cx="8065294" cy="3766185"/>
          </a:xfrm>
        </p:spPr>
        <p:txBody>
          <a:bodyPr>
            <a:normAutofit/>
          </a:bodyPr>
          <a:lstStyle/>
          <a:p>
            <a:pPr>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4.</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SPORTAPP</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Ολοκληρωμένη πλατφόρμα διαχείρισης πρωταθλημάτων και ακαδημιών αθλητικών οργανώσεων καθώς και προώθηση τους στα μέσα κοινωνικής δικτύωσης. Ένα απαραίτητο εργαλείο για κάθε ακαδημία διαχείρισης πρωταθλημάτων - τουρνουά.</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5.</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TECHAPP</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Εφαρμογή που απευθύνεται σε εξειδικευμένους τεχνικούς για τη διαχείριση, συντήρηση, αναβάθμιση και προώθηση του λογισμικού μιας εταιρείας, καθώς και την μεταφορά του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mitigation</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σε διαφορετικό υλικό.</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Εικόνα 1">
            <a:extLst>
              <a:ext uri="{FF2B5EF4-FFF2-40B4-BE49-F238E27FC236}">
                <a16:creationId xmlns:a16="http://schemas.microsoft.com/office/drawing/2014/main" id="{B8C392F2-6FCD-4073-A017-3420DD8296A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20000" y="5662800"/>
            <a:ext cx="2462400" cy="6768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pPr>
              <a:lnSpc>
                <a:spcPct val="107000"/>
              </a:lnSpc>
              <a:spcAft>
                <a:spcPts val="800"/>
              </a:spcAft>
            </a:pPr>
            <a:r>
              <a:rPr lang="el-GR" dirty="0">
                <a:effectLst/>
                <a:ea typeface="Times New Roman" panose="02020603050405020304" pitchFamily="18" charset="0"/>
                <a:cs typeface="Times New Roman" panose="02020603050405020304" pitchFamily="18" charset="0"/>
              </a:rPr>
              <a:t>ΤΙΜΟΚΑΤΑΛΟΓΟΣ ΠΡΟΪΟΝΤΩΝ</a:t>
            </a:r>
            <a:endParaRPr lang="el-GR" dirty="0">
              <a:effectLst/>
              <a:ea typeface="Calibri" panose="020F0502020204030204" pitchFamily="34" charset="0"/>
              <a:cs typeface="Times New Roman" panose="02020603050405020304" pitchFamily="18" charset="0"/>
            </a:endParaRPr>
          </a:p>
        </p:txBody>
      </p:sp>
      <p:graphicFrame>
        <p:nvGraphicFramePr>
          <p:cNvPr id="6" name="Θέση πίνακα 3">
            <a:extLst>
              <a:ext uri="{FF2B5EF4-FFF2-40B4-BE49-F238E27FC236}">
                <a16:creationId xmlns:a16="http://schemas.microsoft.com/office/drawing/2014/main" id="{6007A589-A80C-42FF-9CAE-91D118D3032C}"/>
              </a:ext>
            </a:extLst>
          </p:cNvPr>
          <p:cNvGraphicFramePr>
            <a:graphicFrameLocks/>
          </p:cNvGraphicFramePr>
          <p:nvPr/>
        </p:nvGraphicFramePr>
        <p:xfrm>
          <a:off x="457200" y="1628775"/>
          <a:ext cx="8229600" cy="2225676"/>
        </p:xfrm>
        <a:graphic>
          <a:graphicData uri="http://schemas.openxmlformats.org/drawingml/2006/table">
            <a:tbl>
              <a:tblPr firstRow="1" bandRow="1">
                <a:tableStyleId>{5C22544A-7EE6-4342-B048-85BDC9FD1C3A}</a:tableStyleId>
              </a:tblPr>
              <a:tblGrid>
                <a:gridCol w="3394720">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1296144">
                  <a:extLst>
                    <a:ext uri="{9D8B030D-6E8A-4147-A177-3AD203B41FA5}">
                      <a16:colId xmlns:a16="http://schemas.microsoft.com/office/drawing/2014/main" val="20002"/>
                    </a:ext>
                  </a:extLst>
                </a:gridCol>
                <a:gridCol w="720080">
                  <a:extLst>
                    <a:ext uri="{9D8B030D-6E8A-4147-A177-3AD203B41FA5}">
                      <a16:colId xmlns:a16="http://schemas.microsoft.com/office/drawing/2014/main" val="20003"/>
                    </a:ext>
                  </a:extLst>
                </a:gridCol>
                <a:gridCol w="1450504">
                  <a:extLst>
                    <a:ext uri="{9D8B030D-6E8A-4147-A177-3AD203B41FA5}">
                      <a16:colId xmlns:a16="http://schemas.microsoft.com/office/drawing/2014/main" val="20004"/>
                    </a:ext>
                  </a:extLst>
                </a:gridCol>
              </a:tblGrid>
              <a:tr h="370946">
                <a:tc>
                  <a:txBody>
                    <a:bodyPr/>
                    <a:lstStyle/>
                    <a:p>
                      <a:r>
                        <a:rPr lang="en-US" sz="1800" dirty="0"/>
                        <a:t>APPLICATION</a:t>
                      </a:r>
                    </a:p>
                  </a:txBody>
                  <a:tcPr marT="45733" marB="45733"/>
                </a:tc>
                <a:tc>
                  <a:txBody>
                    <a:bodyPr/>
                    <a:lstStyle/>
                    <a:p>
                      <a:r>
                        <a:rPr lang="en-US" sz="1400" dirty="0"/>
                        <a:t>STANDARD</a:t>
                      </a:r>
                    </a:p>
                  </a:txBody>
                  <a:tcPr marT="45733" marB="45733"/>
                </a:tc>
                <a:tc>
                  <a:txBody>
                    <a:bodyPr/>
                    <a:lstStyle/>
                    <a:p>
                      <a:r>
                        <a:rPr lang="en-US" sz="1400" dirty="0"/>
                        <a:t>ADVANCED</a:t>
                      </a:r>
                    </a:p>
                  </a:txBody>
                  <a:tcPr marT="45733" marB="45733"/>
                </a:tc>
                <a:tc>
                  <a:txBody>
                    <a:bodyPr/>
                    <a:lstStyle/>
                    <a:p>
                      <a:r>
                        <a:rPr lang="en-US" sz="1400" dirty="0"/>
                        <a:t>PRO</a:t>
                      </a:r>
                    </a:p>
                  </a:txBody>
                  <a:tcPr marT="45733" marB="45733"/>
                </a:tc>
                <a:tc>
                  <a:txBody>
                    <a:bodyPr/>
                    <a:lstStyle/>
                    <a:p>
                      <a:r>
                        <a:rPr lang="en-US" sz="1400" dirty="0"/>
                        <a:t>ENTERPRISE</a:t>
                      </a:r>
                    </a:p>
                  </a:txBody>
                  <a:tcPr marT="45733" marB="45733"/>
                </a:tc>
                <a:extLst>
                  <a:ext uri="{0D108BD9-81ED-4DB2-BD59-A6C34878D82A}">
                    <a16:rowId xmlns:a16="http://schemas.microsoft.com/office/drawing/2014/main" val="10000"/>
                  </a:ext>
                </a:extLst>
              </a:tr>
              <a:tr h="370946">
                <a:tc>
                  <a:txBody>
                    <a:bodyPr/>
                    <a:lstStyle/>
                    <a:p>
                      <a:pPr>
                        <a:lnSpc>
                          <a:spcPct val="107000"/>
                        </a:lnSpc>
                        <a:spcAft>
                          <a:spcPts val="800"/>
                        </a:spcAft>
                      </a:pPr>
                      <a:r>
                        <a:rPr lang="en-US" sz="1800">
                          <a:effectLst/>
                          <a:latin typeface="+mn-lt"/>
                          <a:ea typeface="Times New Roman" panose="02020603050405020304" pitchFamily="18" charset="0"/>
                          <a:cs typeface="Times New Roman" panose="02020603050405020304" pitchFamily="18" charset="0"/>
                        </a:rPr>
                        <a:t>ADAPP</a:t>
                      </a:r>
                      <a:endParaRPr lang="el-GR"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l-GR" sz="1400" dirty="0">
                          <a:effectLst/>
                          <a:latin typeface="+mn-lt"/>
                          <a:ea typeface="Times New Roman" panose="02020603050405020304" pitchFamily="18" charset="0"/>
                          <a:cs typeface="Times New Roman" panose="02020603050405020304" pitchFamily="18" charset="0"/>
                        </a:rPr>
                        <a:t>30</a:t>
                      </a:r>
                      <a:endParaRPr lang="el-GR"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l-GR" sz="1400">
                          <a:effectLst/>
                          <a:latin typeface="+mn-lt"/>
                          <a:ea typeface="Times New Roman" panose="02020603050405020304" pitchFamily="18" charset="0"/>
                          <a:cs typeface="Times New Roman" panose="02020603050405020304" pitchFamily="18" charset="0"/>
                        </a:rPr>
                        <a:t>60</a:t>
                      </a:r>
                      <a:endParaRPr lang="el-GR"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l-GR" sz="1400">
                          <a:effectLst/>
                          <a:latin typeface="+mn-lt"/>
                          <a:ea typeface="Times New Roman" panose="02020603050405020304" pitchFamily="18" charset="0"/>
                          <a:cs typeface="Times New Roman" panose="02020603050405020304" pitchFamily="18" charset="0"/>
                        </a:rPr>
                        <a:t>80</a:t>
                      </a:r>
                      <a:endParaRPr lang="el-GR"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l-GR" sz="1400">
                          <a:effectLst/>
                          <a:latin typeface="+mn-lt"/>
                          <a:ea typeface="Times New Roman" panose="02020603050405020304" pitchFamily="18" charset="0"/>
                          <a:cs typeface="Times New Roman" panose="02020603050405020304" pitchFamily="18" charset="0"/>
                        </a:rPr>
                        <a:t>150</a:t>
                      </a:r>
                      <a:endParaRPr lang="el-GR" sz="14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70946">
                <a:tc>
                  <a:txBody>
                    <a:bodyPr/>
                    <a:lstStyle/>
                    <a:p>
                      <a:pPr>
                        <a:lnSpc>
                          <a:spcPct val="107000"/>
                        </a:lnSpc>
                        <a:spcAft>
                          <a:spcPts val="800"/>
                        </a:spcAft>
                      </a:pPr>
                      <a:r>
                        <a:rPr lang="en-US" sz="1800">
                          <a:effectLst/>
                          <a:latin typeface="+mn-lt"/>
                          <a:ea typeface="Times New Roman" panose="02020603050405020304" pitchFamily="18" charset="0"/>
                          <a:cs typeface="Times New Roman" panose="02020603050405020304" pitchFamily="18" charset="0"/>
                        </a:rPr>
                        <a:t>PRESSAPP</a:t>
                      </a:r>
                      <a:endParaRPr lang="el-GR"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l-GR" sz="1400" dirty="0">
                          <a:effectLst/>
                          <a:latin typeface="+mn-lt"/>
                          <a:ea typeface="Times New Roman" panose="02020603050405020304" pitchFamily="18" charset="0"/>
                          <a:cs typeface="Times New Roman" panose="02020603050405020304" pitchFamily="18" charset="0"/>
                        </a:rPr>
                        <a:t>40</a:t>
                      </a:r>
                      <a:endParaRPr lang="el-GR"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l-GR" sz="1400">
                          <a:effectLst/>
                          <a:latin typeface="+mn-lt"/>
                          <a:ea typeface="Times New Roman" panose="02020603050405020304" pitchFamily="18" charset="0"/>
                          <a:cs typeface="Times New Roman" panose="02020603050405020304" pitchFamily="18" charset="0"/>
                        </a:rPr>
                        <a:t>70</a:t>
                      </a:r>
                      <a:endParaRPr lang="el-GR"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l-GR" sz="1400">
                          <a:effectLst/>
                          <a:latin typeface="+mn-lt"/>
                          <a:ea typeface="Times New Roman" panose="02020603050405020304" pitchFamily="18" charset="0"/>
                          <a:cs typeface="Times New Roman" panose="02020603050405020304" pitchFamily="18" charset="0"/>
                        </a:rPr>
                        <a:t>90</a:t>
                      </a:r>
                      <a:endParaRPr lang="el-GR"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l-GR" sz="1400">
                          <a:effectLst/>
                          <a:latin typeface="+mn-lt"/>
                          <a:ea typeface="Times New Roman" panose="02020603050405020304" pitchFamily="18" charset="0"/>
                          <a:cs typeface="Times New Roman" panose="02020603050405020304" pitchFamily="18" charset="0"/>
                        </a:rPr>
                        <a:t>180</a:t>
                      </a:r>
                      <a:endParaRPr lang="el-GR" sz="14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70946">
                <a:tc>
                  <a:txBody>
                    <a:bodyPr/>
                    <a:lstStyle/>
                    <a:p>
                      <a:pPr>
                        <a:lnSpc>
                          <a:spcPct val="107000"/>
                        </a:lnSpc>
                        <a:spcAft>
                          <a:spcPts val="800"/>
                        </a:spcAft>
                      </a:pPr>
                      <a:r>
                        <a:rPr lang="en-US" sz="1800">
                          <a:effectLst/>
                          <a:latin typeface="+mn-lt"/>
                          <a:ea typeface="Times New Roman" panose="02020603050405020304" pitchFamily="18" charset="0"/>
                          <a:cs typeface="Times New Roman" panose="02020603050405020304" pitchFamily="18" charset="0"/>
                        </a:rPr>
                        <a:t>PHOTOAPP</a:t>
                      </a:r>
                      <a:endParaRPr lang="el-GR"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l-GR" sz="1400" dirty="0">
                          <a:effectLst/>
                          <a:latin typeface="+mn-lt"/>
                          <a:ea typeface="Times New Roman" panose="02020603050405020304" pitchFamily="18" charset="0"/>
                          <a:cs typeface="Times New Roman" panose="02020603050405020304" pitchFamily="18" charset="0"/>
                        </a:rPr>
                        <a:t>40</a:t>
                      </a:r>
                      <a:endParaRPr lang="el-GR"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l-GR" sz="1400">
                          <a:effectLst/>
                          <a:latin typeface="+mn-lt"/>
                          <a:ea typeface="Times New Roman" panose="02020603050405020304" pitchFamily="18" charset="0"/>
                          <a:cs typeface="Times New Roman" panose="02020603050405020304" pitchFamily="18" charset="0"/>
                        </a:rPr>
                        <a:t>70</a:t>
                      </a:r>
                      <a:endParaRPr lang="el-GR"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l-GR" sz="1400">
                          <a:effectLst/>
                          <a:latin typeface="+mn-lt"/>
                          <a:ea typeface="Times New Roman" panose="02020603050405020304" pitchFamily="18" charset="0"/>
                          <a:cs typeface="Times New Roman" panose="02020603050405020304" pitchFamily="18" charset="0"/>
                        </a:rPr>
                        <a:t>100</a:t>
                      </a:r>
                      <a:endParaRPr lang="el-GR"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l-GR" sz="1400">
                          <a:effectLst/>
                          <a:latin typeface="+mn-lt"/>
                          <a:ea typeface="Times New Roman" panose="02020603050405020304" pitchFamily="18" charset="0"/>
                          <a:cs typeface="Times New Roman" panose="02020603050405020304" pitchFamily="18" charset="0"/>
                        </a:rPr>
                        <a:t>180</a:t>
                      </a:r>
                      <a:endParaRPr lang="el-GR" sz="14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70946">
                <a:tc>
                  <a:txBody>
                    <a:bodyPr/>
                    <a:lstStyle/>
                    <a:p>
                      <a:pPr>
                        <a:lnSpc>
                          <a:spcPct val="107000"/>
                        </a:lnSpc>
                        <a:spcAft>
                          <a:spcPts val="800"/>
                        </a:spcAft>
                      </a:pPr>
                      <a:r>
                        <a:rPr lang="en-US" sz="1800">
                          <a:effectLst/>
                          <a:latin typeface="+mn-lt"/>
                          <a:ea typeface="Times New Roman" panose="02020603050405020304" pitchFamily="18" charset="0"/>
                          <a:cs typeface="Times New Roman" panose="02020603050405020304" pitchFamily="18" charset="0"/>
                        </a:rPr>
                        <a:t>SPORTAPP</a:t>
                      </a:r>
                      <a:endParaRPr lang="el-GR"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l-GR" sz="1400" dirty="0">
                          <a:effectLst/>
                          <a:latin typeface="+mn-lt"/>
                          <a:ea typeface="Times New Roman" panose="02020603050405020304" pitchFamily="18" charset="0"/>
                          <a:cs typeface="Times New Roman" panose="02020603050405020304" pitchFamily="18" charset="0"/>
                        </a:rPr>
                        <a:t>50</a:t>
                      </a:r>
                      <a:endParaRPr lang="el-GR"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l-GR" sz="1400" dirty="0">
                          <a:effectLst/>
                          <a:latin typeface="+mn-lt"/>
                          <a:ea typeface="Times New Roman" panose="02020603050405020304" pitchFamily="18" charset="0"/>
                          <a:cs typeface="Times New Roman" panose="02020603050405020304" pitchFamily="18" charset="0"/>
                        </a:rPr>
                        <a:t>80</a:t>
                      </a:r>
                      <a:endParaRPr lang="el-GR"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l-GR" sz="1400">
                          <a:effectLst/>
                          <a:latin typeface="+mn-lt"/>
                          <a:ea typeface="Times New Roman" panose="02020603050405020304" pitchFamily="18" charset="0"/>
                          <a:cs typeface="Times New Roman" panose="02020603050405020304" pitchFamily="18" charset="0"/>
                        </a:rPr>
                        <a:t>120</a:t>
                      </a:r>
                      <a:endParaRPr lang="el-GR"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l-GR" sz="1400">
                          <a:effectLst/>
                          <a:latin typeface="+mn-lt"/>
                          <a:ea typeface="Times New Roman" panose="02020603050405020304" pitchFamily="18" charset="0"/>
                          <a:cs typeface="Times New Roman" panose="02020603050405020304" pitchFamily="18" charset="0"/>
                        </a:rPr>
                        <a:t>200</a:t>
                      </a:r>
                      <a:endParaRPr lang="el-GR" sz="14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70946">
                <a:tc>
                  <a:txBody>
                    <a:bodyPr/>
                    <a:lstStyle/>
                    <a:p>
                      <a:pPr>
                        <a:lnSpc>
                          <a:spcPct val="107000"/>
                        </a:lnSpc>
                        <a:spcAft>
                          <a:spcPts val="800"/>
                        </a:spcAft>
                      </a:pPr>
                      <a:r>
                        <a:rPr lang="en-US" sz="1800" dirty="0">
                          <a:effectLst/>
                          <a:latin typeface="+mn-lt"/>
                          <a:ea typeface="Times New Roman" panose="02020603050405020304" pitchFamily="18" charset="0"/>
                          <a:cs typeface="Times New Roman" panose="02020603050405020304" pitchFamily="18" charset="0"/>
                        </a:rPr>
                        <a:t>TECHAPP</a:t>
                      </a:r>
                      <a:endParaRPr lang="el-GR"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l-GR" sz="1400">
                          <a:effectLst/>
                          <a:latin typeface="+mn-lt"/>
                          <a:ea typeface="Times New Roman" panose="02020603050405020304" pitchFamily="18" charset="0"/>
                          <a:cs typeface="Times New Roman" panose="02020603050405020304" pitchFamily="18" charset="0"/>
                        </a:rPr>
                        <a:t>80</a:t>
                      </a:r>
                      <a:endParaRPr lang="el-GR"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l-GR" sz="1400" dirty="0">
                          <a:effectLst/>
                          <a:latin typeface="+mn-lt"/>
                          <a:ea typeface="Times New Roman" panose="02020603050405020304" pitchFamily="18" charset="0"/>
                          <a:cs typeface="Times New Roman" panose="02020603050405020304" pitchFamily="18" charset="0"/>
                        </a:rPr>
                        <a:t>120</a:t>
                      </a:r>
                      <a:endParaRPr lang="el-GR"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l-GR" sz="1400" dirty="0">
                          <a:effectLst/>
                          <a:latin typeface="+mn-lt"/>
                          <a:ea typeface="Times New Roman" panose="02020603050405020304" pitchFamily="18" charset="0"/>
                          <a:cs typeface="Times New Roman" panose="02020603050405020304" pitchFamily="18" charset="0"/>
                        </a:rPr>
                        <a:t>200</a:t>
                      </a:r>
                      <a:endParaRPr lang="el-GR"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l-GR" sz="1400" dirty="0">
                          <a:effectLst/>
                          <a:latin typeface="+mn-lt"/>
                          <a:ea typeface="Times New Roman" panose="02020603050405020304" pitchFamily="18" charset="0"/>
                          <a:cs typeface="Times New Roman" panose="02020603050405020304" pitchFamily="18" charset="0"/>
                        </a:rPr>
                        <a:t>300</a:t>
                      </a:r>
                      <a:endParaRPr lang="el-GR"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περιεχομένου"/>
          <p:cNvSpPr>
            <a:spLocks noGrp="1"/>
          </p:cNvSpPr>
          <p:nvPr>
            <p:ph/>
          </p:nvPr>
        </p:nvSpPr>
        <p:spPr/>
        <p:txBody>
          <a:bodyPr/>
          <a:lstStyle/>
          <a:p>
            <a:endParaRPr lang="el-GR" dirty="0"/>
          </a:p>
        </p:txBody>
      </p:sp>
    </p:spTree>
  </p:cSld>
  <p:clrMapOvr>
    <a:masterClrMapping/>
  </p:clrMapOvr>
</p:sld>
</file>

<file path=ppt/theme/theme1.xml><?xml version="1.0" encoding="utf-8"?>
<a:theme xmlns:a="http://schemas.openxmlformats.org/drawingml/2006/main" name="Μητροπολιτικό">
  <a:themeElements>
    <a:clrScheme name="Μητροπολιτικό">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Μητροπολιτικό">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Μητροπολιτικό">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TM03457491[[fn=Μητροπολιτικό]]</Template>
  <TotalTime>0</TotalTime>
  <Words>460</Words>
  <Application>Microsoft Office PowerPoint</Application>
  <PresentationFormat>Προβολή στην οθόνη (4:3)</PresentationFormat>
  <Paragraphs>59</Paragraphs>
  <Slides>14</Slides>
  <Notes>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14</vt:i4>
      </vt:variant>
    </vt:vector>
  </HeadingPairs>
  <TitlesOfParts>
    <vt:vector size="21" baseType="lpstr">
      <vt:lpstr>Arial</vt:lpstr>
      <vt:lpstr>Calibri</vt:lpstr>
      <vt:lpstr>Calibri Light</vt:lpstr>
      <vt:lpstr>Times New Roman</vt:lpstr>
      <vt:lpstr>Verdana</vt:lpstr>
      <vt:lpstr>Wingdings</vt:lpstr>
      <vt:lpstr>Μητροπολιτικό</vt:lpstr>
      <vt:lpstr>Καλωσήρθατε</vt:lpstr>
      <vt:lpstr>Παρουσίαση του PowerPoint</vt:lpstr>
      <vt:lpstr>ΟΙ ΥΠΗΡΕΣΙΕΣ ΠΟΥ ΠΑΡΕΧΟΥΜΕ</vt:lpstr>
      <vt:lpstr>Σε ποιους απευθυνόμαστε</vt:lpstr>
      <vt:lpstr>Σε ποιους απευθυνόμαστε2</vt:lpstr>
      <vt:lpstr>Προϊόντα και για mobile συσκευές</vt:lpstr>
      <vt:lpstr>Προϊόντα και για mobile συσκευές2</vt:lpstr>
      <vt:lpstr>ΤΙΜΟΚΑΤΑΛΟΓΟΣ ΠΡΟΪΟΝΤΩΝ</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2020-08-26T12:29:22Z</dcterms:created>
  <dcterms:modified xsi:type="dcterms:W3CDTF">2020-08-27T11:37:12Z</dcterms:modified>
</cp:coreProperties>
</file>